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tags/tag3.xml" ContentType="application/vnd.openxmlformats-officedocument.presentationml.tags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2.xml" ContentType="application/vnd.openxmlformats-officedocument.themeOverr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27" r:id="rId2"/>
    <p:sldId id="407" r:id="rId3"/>
    <p:sldId id="395" r:id="rId4"/>
    <p:sldId id="433" r:id="rId5"/>
    <p:sldId id="396" r:id="rId6"/>
    <p:sldId id="411" r:id="rId7"/>
    <p:sldId id="397" r:id="rId8"/>
    <p:sldId id="429" r:id="rId9"/>
    <p:sldId id="415" r:id="rId10"/>
    <p:sldId id="434" r:id="rId11"/>
    <p:sldId id="425" r:id="rId12"/>
    <p:sldId id="341" r:id="rId13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E8A46"/>
    <a:srgbClr val="1E2628"/>
    <a:srgbClr val="595959"/>
    <a:srgbClr val="FFC000"/>
    <a:srgbClr val="13436C"/>
    <a:srgbClr val="0E73BE"/>
    <a:srgbClr val="F1F1F1"/>
    <a:srgbClr val="A90202"/>
    <a:srgbClr val="1A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 varScale="1">
        <p:scale>
          <a:sx n="106" d="100"/>
          <a:sy n="106" d="100"/>
        </p:scale>
        <p:origin x="510" y="102"/>
      </p:cViewPr>
      <p:guideLst>
        <p:guide orient="horz" pos="441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2019/1/2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7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37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30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0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7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6AEB7F-4D66-4DB7-96D8-08C59297E25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Jiaye - Fade Again">
            <a:hlinkClick r:id="" action="ppaction://media"/>
            <a:extLst>
              <a:ext uri="{FF2B5EF4-FFF2-40B4-BE49-F238E27FC236}">
                <a16:creationId xmlns:a16="http://schemas.microsoft.com/office/drawing/2014/main" id="{5269610B-2B65-4718-B741-0DA3526076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4368" y="-956642"/>
            <a:ext cx="609600" cy="609600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CD31520-AB87-42B5-900C-B308CE3B2FD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A82667-400B-4784-BF16-0F9B6EBB07AA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410161-B232-4C00-A9F6-02D8F029E934}"/>
              </a:ext>
            </a:extLst>
          </p:cNvPr>
          <p:cNvSpPr/>
          <p:nvPr/>
        </p:nvSpPr>
        <p:spPr>
          <a:xfrm>
            <a:off x="5076056" y="1358150"/>
            <a:ext cx="2448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400" b="1" dirty="0">
                <a:solidFill>
                  <a:srgbClr val="3B3B3B"/>
                </a:solidFill>
                <a:ea typeface="微软雅黑" panose="020B0503020204020204" pitchFamily="34" charset="-122"/>
              </a:rPr>
              <a:t>蜗牛旅行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0B83E-CA8F-4D8B-93F4-3B86442F3555}"/>
              </a:ext>
            </a:extLst>
          </p:cNvPr>
          <p:cNvSpPr txBox="1"/>
          <p:nvPr/>
        </p:nvSpPr>
        <p:spPr>
          <a:xfrm>
            <a:off x="5699787" y="2580062"/>
            <a:ext cx="12008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H5</a:t>
            </a:r>
            <a:r>
              <a:rPr kumimoji="1" lang="zh-CN" altLang="en-US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方向项目展示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F5944-8F1E-4932-9191-42A561215C24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379425" y="3101472"/>
            <a:ext cx="2774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汇报时间：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汇报人：齐琦</a:t>
            </a:r>
          </a:p>
        </p:txBody>
      </p: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21" grpId="0"/>
      <p:bldP spid="2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24F93E9-7D1B-4E45-9CEA-631EFD8CB9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19852E2-DB3A-4325-A6FE-2E5A5FC96BE0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6BA05AF-0434-48DF-87C0-8935B56D33F6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663765-2C30-4D89-B90B-F596C99B14DD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668B291-8E1B-4EA8-A716-1C612D9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项目技术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3BDC2E-16EC-4C90-925E-302D80CA4C0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04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50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"/>
          <p:cNvSpPr>
            <a:spLocks/>
          </p:cNvSpPr>
          <p:nvPr/>
        </p:nvSpPr>
        <p:spPr bwMode="auto">
          <a:xfrm>
            <a:off x="1149594" y="1534722"/>
            <a:ext cx="1053876" cy="2790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584141">
              <a:defRPr/>
            </a:pPr>
            <a:r>
              <a:rPr lang="en-US" altLang="zh-CN" sz="2500" b="1" dirty="0" err="1">
                <a:solidFill>
                  <a:srgbClr val="4D4E4C"/>
                </a:solidFill>
              </a:rPr>
              <a:t>nodejs</a:t>
            </a:r>
            <a:endParaRPr lang="zh-CN" altLang="en-US" sz="2500" b="1" dirty="0">
              <a:solidFill>
                <a:srgbClr val="4D4E4C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98972" y="1527852"/>
            <a:ext cx="1562752" cy="2507035"/>
            <a:chOff x="2777234" y="1540622"/>
            <a:chExt cx="1562752" cy="2507035"/>
          </a:xfrm>
        </p:grpSpPr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3234787" y="1540622"/>
              <a:ext cx="1006539" cy="2790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 defTabSz="584141">
                <a:defRPr/>
              </a:pPr>
              <a:r>
                <a:rPr lang="en-US" altLang="zh-CN" sz="2500" b="1" dirty="0">
                  <a:solidFill>
                    <a:srgbClr val="4D4E4C"/>
                  </a:solidFill>
                </a:rPr>
                <a:t>ionic</a:t>
              </a:r>
              <a:endParaRPr lang="zh-CN" altLang="en-US" sz="2500" b="1" dirty="0">
                <a:solidFill>
                  <a:srgbClr val="4D4E4C"/>
                </a:solidFill>
              </a:endParaRPr>
            </a:p>
          </p:txBody>
        </p:sp>
        <p:sp>
          <p:nvSpPr>
            <p:cNvPr id="11" name="Freeform: Shape 8"/>
            <p:cNvSpPr>
              <a:spLocks/>
            </p:cNvSpPr>
            <p:nvPr/>
          </p:nvSpPr>
          <p:spPr bwMode="auto">
            <a:xfrm>
              <a:off x="2777234" y="3516359"/>
              <a:ext cx="1562752" cy="5312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lvl="0" algn="r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3" name="Freeform: Shape 10"/>
          <p:cNvSpPr>
            <a:spLocks/>
          </p:cNvSpPr>
          <p:nvPr/>
        </p:nvSpPr>
        <p:spPr bwMode="auto">
          <a:xfrm>
            <a:off x="6804248" y="1512252"/>
            <a:ext cx="1015259" cy="2790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584141">
              <a:defRPr/>
            </a:pPr>
            <a:r>
              <a:rPr lang="en-US" altLang="zh-CN" sz="2500" b="1" dirty="0" err="1">
                <a:solidFill>
                  <a:srgbClr val="4D4E4C"/>
                </a:solidFill>
              </a:rPr>
              <a:t>mysql</a:t>
            </a:r>
            <a:endParaRPr lang="zh-CN" altLang="en-US" sz="2500" b="1" dirty="0">
              <a:solidFill>
                <a:srgbClr val="4D4E4C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217C913-77D2-4648-8B17-DD2FE04BB60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EE01BD-39A7-4E76-8656-4E92AC736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1" y="1997492"/>
            <a:ext cx="2186007" cy="11485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98E043-DFD2-4D7B-A794-5FEBD4F55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84" y="2010177"/>
            <a:ext cx="2186007" cy="114851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28F5D6F-EAEB-430C-A85A-B11FDD623E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41" y="2010177"/>
            <a:ext cx="2199438" cy="11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E17498E9-E604-42BA-A071-71FC27707E9C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FDBE16-5EB1-435D-9BF8-591C3ED5721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99A7EC-0348-40F0-B2C7-11BC169FDBBE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8D4E9CB-AB84-4DF1-9822-59FD1C48A639}"/>
              </a:ext>
            </a:extLst>
          </p:cNvPr>
          <p:cNvSpPr txBox="1"/>
          <p:nvPr/>
        </p:nvSpPr>
        <p:spPr>
          <a:xfrm>
            <a:off x="3419872" y="1447032"/>
            <a:ext cx="637270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950" dirty="0">
                <a:solidFill>
                  <a:srgbClr val="3B3B3B"/>
                </a:solidFill>
                <a:latin typeface="华文细黑" panose="02010600040101010101" charset="-122"/>
                <a:ea typeface="华文细黑" panose="02010600040101010101" charset="-122"/>
              </a:rPr>
              <a:t>THANK YOU</a:t>
            </a:r>
          </a:p>
        </p:txBody>
      </p:sp>
      <p:sp>
        <p:nvSpPr>
          <p:cNvPr id="8" name="矩形 7"/>
          <p:cNvSpPr/>
          <p:nvPr/>
        </p:nvSpPr>
        <p:spPr>
          <a:xfrm>
            <a:off x="5744447" y="2829187"/>
            <a:ext cx="17235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感谢一切！</a:t>
            </a:r>
            <a:endParaRPr lang="zh-CN" altLang="en-U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4" grpId="1"/>
      <p:bldP spid="2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851B62-4FAD-492B-AD58-8E27DBC3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045F6F0C-90B8-40AB-ADA9-1B40F2447292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748683" y="2271784"/>
            <a:ext cx="959221" cy="579863"/>
            <a:chOff x="5555940" y="620209"/>
            <a:chExt cx="1278961" cy="773150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620209"/>
              <a:ext cx="127896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555940" y="1116360"/>
              <a:ext cx="126957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10000"/>
            </a:bodyPr>
            <a:lstStyle/>
            <a:p>
              <a:r>
                <a:rPr lang="en-US" altLang="zh-CN" dirty="0"/>
                <a:t>CONTENTS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716016" y="1203598"/>
            <a:ext cx="3189194" cy="460104"/>
            <a:chOff x="1101987" y="1356615"/>
            <a:chExt cx="3189194" cy="460104"/>
          </a:xfrm>
        </p:grpSpPr>
        <p:grpSp>
          <p:nvGrpSpPr>
            <p:cNvPr id="12" name="Group 48"/>
            <p:cNvGrpSpPr/>
            <p:nvPr/>
          </p:nvGrpSpPr>
          <p:grpSpPr>
            <a:xfrm>
              <a:off x="1101987" y="1356615"/>
              <a:ext cx="460104" cy="460104"/>
              <a:chOff x="4806253" y="1988840"/>
              <a:chExt cx="613472" cy="613472"/>
            </a:xfrm>
          </p:grpSpPr>
          <p:sp>
            <p:nvSpPr>
              <p:cNvPr id="25" name="Oval 25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6" name="Group 26"/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27" name="Freeform: Shape 27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Freeform: Shape 28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29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30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31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32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3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34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3" name="TextBox 35"/>
            <p:cNvSpPr txBox="1"/>
            <p:nvPr/>
          </p:nvSpPr>
          <p:spPr>
            <a:xfrm>
              <a:off x="1661322" y="1505338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</a:rPr>
                <a:t>1.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团队构成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716016" y="1948632"/>
            <a:ext cx="3185821" cy="460104"/>
            <a:chOff x="1101987" y="2101649"/>
            <a:chExt cx="3185821" cy="460104"/>
          </a:xfrm>
        </p:grpSpPr>
        <p:grpSp>
          <p:nvGrpSpPr>
            <p:cNvPr id="9" name="Group 49"/>
            <p:cNvGrpSpPr/>
            <p:nvPr/>
          </p:nvGrpSpPr>
          <p:grpSpPr>
            <a:xfrm>
              <a:off x="1101987" y="2101649"/>
              <a:ext cx="460104" cy="460104"/>
              <a:chOff x="4806253" y="2982218"/>
              <a:chExt cx="613472" cy="613472"/>
            </a:xfrm>
          </p:grpSpPr>
          <p:sp>
            <p:nvSpPr>
              <p:cNvPr id="44" name="Oval 8"/>
              <p:cNvSpPr/>
              <p:nvPr/>
            </p:nvSpPr>
            <p:spPr>
              <a:xfrm>
                <a:off x="4806253" y="2982218"/>
                <a:ext cx="613472" cy="613472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9"/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TextBox 40"/>
            <p:cNvSpPr txBox="1"/>
            <p:nvPr/>
          </p:nvSpPr>
          <p:spPr>
            <a:xfrm>
              <a:off x="1657949" y="2267993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r>
                <a:rPr lang="en-US" altLang="zh-CN" sz="1600" b="1" dirty="0">
                  <a:solidFill>
                    <a:schemeClr val="accent2"/>
                  </a:solidFill>
                </a:rPr>
                <a:t>2.</a:t>
              </a:r>
              <a:r>
                <a:rPr lang="zh-CN" altLang="en-US" sz="1600" b="1" dirty="0">
                  <a:solidFill>
                    <a:schemeClr val="accent2"/>
                  </a:solidFill>
                </a:rPr>
                <a:t>项目背景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16016" y="2693665"/>
            <a:ext cx="3185821" cy="460104"/>
            <a:chOff x="1101987" y="2846682"/>
            <a:chExt cx="3185821" cy="460104"/>
          </a:xfrm>
        </p:grpSpPr>
        <p:grpSp>
          <p:nvGrpSpPr>
            <p:cNvPr id="10" name="Group 50"/>
            <p:cNvGrpSpPr/>
            <p:nvPr/>
          </p:nvGrpSpPr>
          <p:grpSpPr>
            <a:xfrm>
              <a:off x="1101987" y="2846682"/>
              <a:ext cx="460104" cy="460104"/>
              <a:chOff x="4806253" y="3975596"/>
              <a:chExt cx="613472" cy="613472"/>
            </a:xfrm>
          </p:grpSpPr>
          <p:sp>
            <p:nvSpPr>
              <p:cNvPr id="42" name="Oval 11"/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2"/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TextBox 43"/>
            <p:cNvSpPr txBox="1"/>
            <p:nvPr/>
          </p:nvSpPr>
          <p:spPr>
            <a:xfrm>
              <a:off x="1657949" y="3012034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r>
                <a:rPr lang="en-US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3.</a:t>
              </a:r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项目规划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716016" y="3438699"/>
            <a:ext cx="3213993" cy="460104"/>
            <a:chOff x="1101987" y="3591716"/>
            <a:chExt cx="3213993" cy="460104"/>
          </a:xfrm>
        </p:grpSpPr>
        <p:grpSp>
          <p:nvGrpSpPr>
            <p:cNvPr id="11" name="Group 51"/>
            <p:cNvGrpSpPr/>
            <p:nvPr/>
          </p:nvGrpSpPr>
          <p:grpSpPr>
            <a:xfrm>
              <a:off x="1101987" y="3591716"/>
              <a:ext cx="460104" cy="460104"/>
              <a:chOff x="4806253" y="4968974"/>
              <a:chExt cx="613472" cy="613472"/>
            </a:xfrm>
          </p:grpSpPr>
          <p:sp>
            <p:nvSpPr>
              <p:cNvPr id="35" name="Oval 17"/>
              <p:cNvSpPr/>
              <p:nvPr/>
            </p:nvSpPr>
            <p:spPr>
              <a:xfrm>
                <a:off x="4806253" y="4968974"/>
                <a:ext cx="613472" cy="613472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6" name="Group 18"/>
              <p:cNvGrpSpPr>
                <a:grpSpLocks/>
              </p:cNvGrpSpPr>
              <p:nvPr/>
            </p:nvGrpSpPr>
            <p:grpSpPr bwMode="auto">
              <a:xfrm>
                <a:off x="4999337" y="5167444"/>
                <a:ext cx="225387" cy="225387"/>
                <a:chOff x="0" y="0"/>
                <a:chExt cx="577" cy="574"/>
              </a:xfrm>
              <a:solidFill>
                <a:schemeClr val="bg1"/>
              </a:solidFill>
            </p:grpSpPr>
            <p:sp>
              <p:nvSpPr>
                <p:cNvPr id="37" name="Freeform: Shape 19"/>
                <p:cNvSpPr>
                  <a:spLocks/>
                </p:cNvSpPr>
                <p:nvPr/>
              </p:nvSpPr>
              <p:spPr bwMode="auto">
                <a:xfrm>
                  <a:off x="368" y="368"/>
                  <a:ext cx="205" cy="20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1600">
                      <a:moveTo>
                        <a:pt x="18447" y="8564"/>
                      </a:moveTo>
                      <a:lnTo>
                        <a:pt x="6893" y="0"/>
                      </a:lnTo>
                      <a:lnTo>
                        <a:pt x="0" y="6909"/>
                      </a:lnTo>
                      <a:lnTo>
                        <a:pt x="8514" y="18507"/>
                      </a:lnTo>
                      <a:cubicBezTo>
                        <a:pt x="10541" y="16972"/>
                        <a:pt x="14706" y="18290"/>
                        <a:pt x="18327" y="21600"/>
                      </a:cubicBezTo>
                      <a:lnTo>
                        <a:pt x="21600" y="18319"/>
                      </a:lnTo>
                      <a:cubicBezTo>
                        <a:pt x="18344" y="14739"/>
                        <a:pt x="17015" y="10625"/>
                        <a:pt x="18447" y="8564"/>
                      </a:cubicBezTo>
                      <a:close/>
                      <a:moveTo>
                        <a:pt x="14477" y="14461"/>
                      </a:moveTo>
                      <a:cubicBezTo>
                        <a:pt x="13723" y="15214"/>
                        <a:pt x="12501" y="15214"/>
                        <a:pt x="11748" y="14461"/>
                      </a:cubicBezTo>
                      <a:cubicBezTo>
                        <a:pt x="10995" y="13705"/>
                        <a:pt x="10995" y="12479"/>
                        <a:pt x="11749" y="11725"/>
                      </a:cubicBezTo>
                      <a:cubicBezTo>
                        <a:pt x="12502" y="10969"/>
                        <a:pt x="13724" y="10969"/>
                        <a:pt x="14477" y="11725"/>
                      </a:cubicBezTo>
                      <a:cubicBezTo>
                        <a:pt x="15230" y="12479"/>
                        <a:pt x="15230" y="13705"/>
                        <a:pt x="14477" y="14461"/>
                      </a:cubicBezTo>
                      <a:close/>
                      <a:moveTo>
                        <a:pt x="14477" y="1446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0"/>
                <p:cNvSpPr>
                  <a:spLocks/>
                </p:cNvSpPr>
                <p:nvPr/>
              </p:nvSpPr>
              <p:spPr bwMode="auto">
                <a:xfrm>
                  <a:off x="328" y="304"/>
                  <a:ext cx="107" cy="1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4544" y="0"/>
                      </a:moveTo>
                      <a:lnTo>
                        <a:pt x="13967" y="562"/>
                      </a:lnTo>
                      <a:cubicBezTo>
                        <a:pt x="14018" y="3961"/>
                        <a:pt x="12593" y="7264"/>
                        <a:pt x="9866" y="9922"/>
                      </a:cubicBezTo>
                      <a:lnTo>
                        <a:pt x="24" y="19504"/>
                      </a:lnTo>
                      <a:cubicBezTo>
                        <a:pt x="18" y="19554"/>
                        <a:pt x="6" y="19602"/>
                        <a:pt x="0" y="19652"/>
                      </a:cubicBezTo>
                      <a:lnTo>
                        <a:pt x="2371" y="21600"/>
                      </a:lnTo>
                      <a:lnTo>
                        <a:pt x="21600" y="5798"/>
                      </a:lnTo>
                      <a:lnTo>
                        <a:pt x="14544" y="0"/>
                      </a:lnTo>
                      <a:close/>
                      <a:moveTo>
                        <a:pt x="14544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21"/>
                <p:cNvSpPr>
                  <a:spLocks/>
                </p:cNvSpPr>
                <p:nvPr/>
              </p:nvSpPr>
              <p:spPr bwMode="auto">
                <a:xfrm>
                  <a:off x="0" y="0"/>
                  <a:ext cx="297" cy="289"/>
                </a:xfrm>
                <a:custGeom>
                  <a:avLst/>
                  <a:gdLst>
                    <a:gd name="T0" fmla="*/ 0 w 21222"/>
                    <a:gd name="T1" fmla="*/ 0 h 21211"/>
                    <a:gd name="T2" fmla="*/ 0 w 21222"/>
                    <a:gd name="T3" fmla="*/ 0 h 21211"/>
                    <a:gd name="T4" fmla="*/ 0 w 21222"/>
                    <a:gd name="T5" fmla="*/ 0 h 21211"/>
                    <a:gd name="T6" fmla="*/ 0 w 21222"/>
                    <a:gd name="T7" fmla="*/ 0 h 21211"/>
                    <a:gd name="T8" fmla="*/ 0 w 21222"/>
                    <a:gd name="T9" fmla="*/ 0 h 21211"/>
                    <a:gd name="T10" fmla="*/ 0 w 21222"/>
                    <a:gd name="T11" fmla="*/ 0 h 21211"/>
                    <a:gd name="T12" fmla="*/ 0 w 21222"/>
                    <a:gd name="T13" fmla="*/ 0 h 21211"/>
                    <a:gd name="T14" fmla="*/ 0 w 21222"/>
                    <a:gd name="T15" fmla="*/ 0 h 21211"/>
                    <a:gd name="T16" fmla="*/ 0 w 21222"/>
                    <a:gd name="T17" fmla="*/ 0 h 21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222" h="21211">
                      <a:moveTo>
                        <a:pt x="15153" y="21211"/>
                      </a:moveTo>
                      <a:lnTo>
                        <a:pt x="17409" y="18463"/>
                      </a:lnTo>
                      <a:cubicBezTo>
                        <a:pt x="18368" y="17292"/>
                        <a:pt x="19694" y="16530"/>
                        <a:pt x="21146" y="16293"/>
                      </a:cubicBezTo>
                      <a:lnTo>
                        <a:pt x="21222" y="16201"/>
                      </a:lnTo>
                      <a:lnTo>
                        <a:pt x="6603" y="1165"/>
                      </a:lnTo>
                      <a:cubicBezTo>
                        <a:pt x="5093" y="-389"/>
                        <a:pt x="2643" y="-389"/>
                        <a:pt x="1133" y="1165"/>
                      </a:cubicBezTo>
                      <a:cubicBezTo>
                        <a:pt x="-378" y="2718"/>
                        <a:pt x="-378" y="5237"/>
                        <a:pt x="1133" y="6791"/>
                      </a:cubicBezTo>
                      <a:lnTo>
                        <a:pt x="15153" y="21211"/>
                      </a:lnTo>
                      <a:close/>
                      <a:moveTo>
                        <a:pt x="15153" y="2121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2"/>
                <p:cNvSpPr>
                  <a:spLocks/>
                </p:cNvSpPr>
                <p:nvPr/>
              </p:nvSpPr>
              <p:spPr bwMode="auto">
                <a:xfrm>
                  <a:off x="0" y="328"/>
                  <a:ext cx="298" cy="246"/>
                </a:xfrm>
                <a:custGeom>
                  <a:avLst/>
                  <a:gdLst>
                    <a:gd name="T0" fmla="*/ 0 w 21116"/>
                    <a:gd name="T1" fmla="*/ 0 h 21374"/>
                    <a:gd name="T2" fmla="*/ 0 w 21116"/>
                    <a:gd name="T3" fmla="*/ 0 h 21374"/>
                    <a:gd name="T4" fmla="*/ 0 w 21116"/>
                    <a:gd name="T5" fmla="*/ 0 h 21374"/>
                    <a:gd name="T6" fmla="*/ 0 w 21116"/>
                    <a:gd name="T7" fmla="*/ 0 h 21374"/>
                    <a:gd name="T8" fmla="*/ 0 w 21116"/>
                    <a:gd name="T9" fmla="*/ 0 h 21374"/>
                    <a:gd name="T10" fmla="*/ 0 w 21116"/>
                    <a:gd name="T11" fmla="*/ 0 h 21374"/>
                    <a:gd name="T12" fmla="*/ 0 w 21116"/>
                    <a:gd name="T13" fmla="*/ 0 h 21374"/>
                    <a:gd name="T14" fmla="*/ 0 w 21116"/>
                    <a:gd name="T15" fmla="*/ 0 h 21374"/>
                    <a:gd name="T16" fmla="*/ 0 w 21116"/>
                    <a:gd name="T17" fmla="*/ 0 h 213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116" h="21374">
                      <a:moveTo>
                        <a:pt x="17024" y="721"/>
                      </a:moveTo>
                      <a:cubicBezTo>
                        <a:pt x="16543" y="427"/>
                        <a:pt x="16052" y="191"/>
                        <a:pt x="15571" y="0"/>
                      </a:cubicBezTo>
                      <a:cubicBezTo>
                        <a:pt x="13915" y="235"/>
                        <a:pt x="7378" y="2037"/>
                        <a:pt x="6834" y="8291"/>
                      </a:cubicBezTo>
                      <a:cubicBezTo>
                        <a:pt x="6063" y="17146"/>
                        <a:pt x="1254" y="15657"/>
                        <a:pt x="153" y="15771"/>
                      </a:cubicBezTo>
                      <a:cubicBezTo>
                        <a:pt x="-484" y="15837"/>
                        <a:pt x="743" y="21126"/>
                        <a:pt x="6046" y="21364"/>
                      </a:cubicBezTo>
                      <a:cubicBezTo>
                        <a:pt x="11298" y="21600"/>
                        <a:pt x="20647" y="17485"/>
                        <a:pt x="21032" y="7006"/>
                      </a:cubicBezTo>
                      <a:lnTo>
                        <a:pt x="21116" y="6884"/>
                      </a:lnTo>
                      <a:cubicBezTo>
                        <a:pt x="20449" y="3612"/>
                        <a:pt x="18811" y="1844"/>
                        <a:pt x="17024" y="721"/>
                      </a:cubicBezTo>
                      <a:close/>
                      <a:moveTo>
                        <a:pt x="17024" y="72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3"/>
                <p:cNvSpPr>
                  <a:spLocks/>
                </p:cNvSpPr>
                <p:nvPr/>
              </p:nvSpPr>
              <p:spPr bwMode="auto">
                <a:xfrm>
                  <a:off x="240" y="0"/>
                  <a:ext cx="337" cy="385"/>
                </a:xfrm>
                <a:custGeom>
                  <a:avLst/>
                  <a:gdLst>
                    <a:gd name="T0" fmla="*/ 0 w 21345"/>
                    <a:gd name="T1" fmla="*/ 0 h 21376"/>
                    <a:gd name="T2" fmla="*/ 0 w 21345"/>
                    <a:gd name="T3" fmla="*/ 0 h 21376"/>
                    <a:gd name="T4" fmla="*/ 0 w 21345"/>
                    <a:gd name="T5" fmla="*/ 0 h 21376"/>
                    <a:gd name="T6" fmla="*/ 0 w 21345"/>
                    <a:gd name="T7" fmla="*/ 0 h 21376"/>
                    <a:gd name="T8" fmla="*/ 0 w 21345"/>
                    <a:gd name="T9" fmla="*/ 0 h 21376"/>
                    <a:gd name="T10" fmla="*/ 0 w 21345"/>
                    <a:gd name="T11" fmla="*/ 0 h 21376"/>
                    <a:gd name="T12" fmla="*/ 0 w 21345"/>
                    <a:gd name="T13" fmla="*/ 0 h 21376"/>
                    <a:gd name="T14" fmla="*/ 0 w 21345"/>
                    <a:gd name="T15" fmla="*/ 0 h 21376"/>
                    <a:gd name="T16" fmla="*/ 0 w 21345"/>
                    <a:gd name="T17" fmla="*/ 0 h 21376"/>
                    <a:gd name="T18" fmla="*/ 0 w 21345"/>
                    <a:gd name="T19" fmla="*/ 0 h 21376"/>
                    <a:gd name="T20" fmla="*/ 0 w 21345"/>
                    <a:gd name="T21" fmla="*/ 0 h 21376"/>
                    <a:gd name="T22" fmla="*/ 0 w 21345"/>
                    <a:gd name="T23" fmla="*/ 0 h 213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345" h="21376">
                      <a:moveTo>
                        <a:pt x="7963" y="16438"/>
                      </a:moveTo>
                      <a:lnTo>
                        <a:pt x="20844" y="3060"/>
                      </a:lnTo>
                      <a:cubicBezTo>
                        <a:pt x="21600" y="2274"/>
                        <a:pt x="21488" y="1102"/>
                        <a:pt x="20592" y="438"/>
                      </a:cubicBezTo>
                      <a:cubicBezTo>
                        <a:pt x="19696" y="-224"/>
                        <a:pt x="18359" y="-125"/>
                        <a:pt x="17602" y="661"/>
                      </a:cubicBezTo>
                      <a:lnTo>
                        <a:pt x="4720" y="14039"/>
                      </a:lnTo>
                      <a:cubicBezTo>
                        <a:pt x="3698" y="14005"/>
                        <a:pt x="2666" y="14368"/>
                        <a:pt x="1957" y="15106"/>
                      </a:cubicBezTo>
                      <a:lnTo>
                        <a:pt x="0" y="17139"/>
                      </a:lnTo>
                      <a:cubicBezTo>
                        <a:pt x="266" y="17232"/>
                        <a:pt x="533" y="17334"/>
                        <a:pt x="800" y="17450"/>
                      </a:cubicBezTo>
                      <a:cubicBezTo>
                        <a:pt x="2456" y="18154"/>
                        <a:pt x="4079" y="19406"/>
                        <a:pt x="4942" y="21376"/>
                      </a:cubicBezTo>
                      <a:lnTo>
                        <a:pt x="7225" y="19005"/>
                      </a:lnTo>
                      <a:cubicBezTo>
                        <a:pt x="7936" y="18266"/>
                        <a:pt x="8172" y="17316"/>
                        <a:pt x="7963" y="16438"/>
                      </a:cubicBezTo>
                      <a:close/>
                      <a:moveTo>
                        <a:pt x="7963" y="1643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7" name="TextBox 46"/>
            <p:cNvSpPr txBox="1"/>
            <p:nvPr/>
          </p:nvSpPr>
          <p:spPr>
            <a:xfrm>
              <a:off x="1686121" y="3760892"/>
              <a:ext cx="2629859" cy="1525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4.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45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F36AA9-468E-47A2-B525-114DDEAA5E0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8087D682-B836-4596-BB63-5A28F72470B4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FF2C8-2F57-46BD-8AA8-E9BEF4EE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团队构成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001072-4841-420C-B165-B7257D71E42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01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EE2F73E-2FF5-487D-9244-4EFDA0A0563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90856-A54F-47A8-9CF0-4D6BF200AA2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/>
      <p:bldP spid="22" grpId="0"/>
      <p:bldP spid="1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909765C1-6FAD-48A3-B0E5-7944A31650E0}"/>
              </a:ext>
            </a:extLst>
          </p:cNvPr>
          <p:cNvGrpSpPr/>
          <p:nvPr/>
        </p:nvGrpSpPr>
        <p:grpSpPr>
          <a:xfrm>
            <a:off x="1676532" y="1324871"/>
            <a:ext cx="1782248" cy="746430"/>
            <a:chOff x="649905" y="1410015"/>
            <a:chExt cx="1782248" cy="746430"/>
          </a:xfrm>
        </p:grpSpPr>
        <p:sp>
          <p:nvSpPr>
            <p:cNvPr id="26" name="ïṧḷïḓê-Rectangle 81">
              <a:extLst>
                <a:ext uri="{FF2B5EF4-FFF2-40B4-BE49-F238E27FC236}">
                  <a16:creationId xmlns:a16="http://schemas.microsoft.com/office/drawing/2014/main" id="{6712D909-5C65-4892-B5E3-2B367D3F7636}"/>
                </a:ext>
              </a:extLst>
            </p:cNvPr>
            <p:cNvSpPr/>
            <p:nvPr/>
          </p:nvSpPr>
          <p:spPr>
            <a:xfrm>
              <a:off x="1601156" y="1465239"/>
              <a:ext cx="830997" cy="20774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</a:rPr>
                <a:t>王佳琦</a:t>
              </a:r>
            </a:p>
          </p:txBody>
        </p:sp>
        <p:sp>
          <p:nvSpPr>
            <p:cNvPr id="4" name="ïṧḷïḓê-Oval 82">
              <a:extLst>
                <a:ext uri="{FF2B5EF4-FFF2-40B4-BE49-F238E27FC236}">
                  <a16:creationId xmlns:a16="http://schemas.microsoft.com/office/drawing/2014/main" id="{3FCA0D5C-6A70-480E-B4D3-A1CF370AB71E}"/>
                </a:ext>
              </a:extLst>
            </p:cNvPr>
            <p:cNvSpPr/>
            <p:nvPr/>
          </p:nvSpPr>
          <p:spPr bwMode="auto">
            <a:xfrm>
              <a:off x="649905" y="1410015"/>
              <a:ext cx="746430" cy="746430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</a:rPr>
                <a:t>组长：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F6969E4-AEA7-4279-9330-EC18B7EB8FD0}"/>
              </a:ext>
            </a:extLst>
          </p:cNvPr>
          <p:cNvGrpSpPr/>
          <p:nvPr/>
        </p:nvGrpSpPr>
        <p:grpSpPr>
          <a:xfrm>
            <a:off x="1676532" y="2931790"/>
            <a:ext cx="1782248" cy="746430"/>
            <a:chOff x="649905" y="3176074"/>
            <a:chExt cx="1782248" cy="746430"/>
          </a:xfrm>
        </p:grpSpPr>
        <p:sp>
          <p:nvSpPr>
            <p:cNvPr id="24" name="ïṧḷïḓê-Rectangle 143">
              <a:extLst>
                <a:ext uri="{FF2B5EF4-FFF2-40B4-BE49-F238E27FC236}">
                  <a16:creationId xmlns:a16="http://schemas.microsoft.com/office/drawing/2014/main" id="{CCFE1B8B-56D7-4E59-A4F2-5368A5BF22EE}"/>
                </a:ext>
              </a:extLst>
            </p:cNvPr>
            <p:cNvSpPr/>
            <p:nvPr/>
          </p:nvSpPr>
          <p:spPr>
            <a:xfrm>
              <a:off x="1601156" y="3237665"/>
              <a:ext cx="830997" cy="20774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zh-CN" altLang="en-US" sz="3200" b="1" dirty="0">
                  <a:solidFill>
                    <a:schemeClr val="accent4"/>
                  </a:solidFill>
                </a:rPr>
                <a:t>齐琦、黄媛媛、侯存巧</a:t>
              </a:r>
            </a:p>
          </p:txBody>
        </p:sp>
        <p:sp>
          <p:nvSpPr>
            <p:cNvPr id="6" name="ïṧḷïḓê-Oval 144">
              <a:extLst>
                <a:ext uri="{FF2B5EF4-FFF2-40B4-BE49-F238E27FC236}">
                  <a16:creationId xmlns:a16="http://schemas.microsoft.com/office/drawing/2014/main" id="{87744E09-2ECA-454F-8815-1C3001B7CEF3}"/>
                </a:ext>
              </a:extLst>
            </p:cNvPr>
            <p:cNvSpPr/>
            <p:nvPr/>
          </p:nvSpPr>
          <p:spPr bwMode="auto">
            <a:xfrm>
              <a:off x="649905" y="3176074"/>
              <a:ext cx="746430" cy="746430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4"/>
                  </a:solidFill>
                </a:rPr>
                <a:t>组员：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3070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E4FDD08-196B-457A-BBA9-7BBA96DA76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6A36A193-C17D-424D-8E58-A6A2B78541E5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A33B9F7-28C5-4BFD-AA79-C9808A338B7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F59911-0EB7-41DB-9848-6CF9EACC8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08CA9D-DB05-421F-BE31-F771D6CE3A73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02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E7073A6-4A8B-47DA-9B19-673E6285039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B00A44C-CE4C-4EE8-A987-10C36CDB8326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3" grpId="0"/>
      <p:bldP spid="14" grpId="0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2"/>
          <p:cNvSpPr txBox="1"/>
          <p:nvPr/>
        </p:nvSpPr>
        <p:spPr>
          <a:xfrm>
            <a:off x="2915816" y="987574"/>
            <a:ext cx="5400599" cy="27695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蜗牛旅行是一款包含景点点评和旅游攻略分享的</a:t>
            </a:r>
            <a:r>
              <a:rPr lang="en-US" altLang="zh-CN" sz="1400" dirty="0">
                <a:latin typeface="+mn-ea"/>
                <a:ea typeface="+mn-ea"/>
              </a:rPr>
              <a:t>APP</a:t>
            </a:r>
            <a:r>
              <a:rPr lang="zh-CN" altLang="en-US" sz="1400" dirty="0">
                <a:latin typeface="+mn-ea"/>
                <a:ea typeface="+mn-ea"/>
              </a:rPr>
              <a:t>，致力于帮助自驾游行者发现更好的旅行路线。 </a:t>
            </a:r>
            <a:br>
              <a:rPr lang="zh-CN" altLang="en-US" sz="1400" dirty="0">
                <a:latin typeface="+mn-ea"/>
                <a:ea typeface="+mn-ea"/>
              </a:rPr>
            </a:br>
            <a:br>
              <a:rPr lang="zh-CN" altLang="en-US" sz="1400" dirty="0">
                <a:latin typeface="+mn-ea"/>
                <a:ea typeface="+mn-ea"/>
              </a:rPr>
            </a:br>
            <a:r>
              <a:rPr lang="zh-CN" altLang="en-US" sz="1400" dirty="0">
                <a:latin typeface="+mn-ea"/>
                <a:ea typeface="+mn-ea"/>
              </a:rPr>
              <a:t>蜗牛旅行是一款主打景点评分、评价和旅行攻略分享的</a:t>
            </a:r>
            <a:r>
              <a:rPr lang="en-US" altLang="zh-CN" sz="1400" dirty="0">
                <a:latin typeface="+mn-ea"/>
                <a:ea typeface="+mn-ea"/>
              </a:rPr>
              <a:t>APP</a:t>
            </a:r>
            <a:r>
              <a:rPr lang="zh-CN" altLang="en-US" sz="1400" dirty="0">
                <a:latin typeface="+mn-ea"/>
                <a:ea typeface="+mn-ea"/>
              </a:rPr>
              <a:t>。旨在多方面、更真实的反映不同景点的不同旅行体验。通过不同人群对景点的评分和评价，反映景点的真实价值，为自驾游行者提供更有价值的参考。而目的地的旅游攻略的分享也会丰富自驾游行者的旅游路线，提供多层次的景点选择，从而制定出贴合自身实际情况的完美旅行路线，真正做到不虚此行。 </a:t>
            </a:r>
            <a:br>
              <a:rPr lang="zh-CN" altLang="en-US" sz="1400" dirty="0">
                <a:latin typeface="+mn-ea"/>
                <a:ea typeface="+mn-ea"/>
              </a:rPr>
            </a:br>
            <a:br>
              <a:rPr lang="zh-CN" altLang="en-US" sz="1400" dirty="0">
                <a:latin typeface="+mn-ea"/>
                <a:ea typeface="+mn-ea"/>
              </a:rPr>
            </a:br>
            <a:r>
              <a:rPr lang="zh-CN" altLang="en-US" sz="1400" dirty="0">
                <a:latin typeface="+mn-ea"/>
                <a:ea typeface="+mn-ea"/>
              </a:rPr>
              <a:t>蜗牛名字的由来，是区别于旅行团的“定时行动”，蜗牛旅行不在乎走得快，而是帮助游客尽情感受旅行的整个过程，汲取丰富的旅行体验。</a:t>
            </a:r>
            <a:br>
              <a:rPr lang="zh-CN" altLang="en-US" sz="1100" dirty="0">
                <a:latin typeface="+mn-ea"/>
                <a:ea typeface="+mn-ea"/>
              </a:rPr>
            </a:br>
            <a:endParaRPr lang="zh-CN" altLang="en-US" sz="1100" dirty="0">
              <a:latin typeface="+mn-ea"/>
              <a:ea typeface="+mn-ea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B2E35BC-32FF-47E0-9519-8B72AAE62D4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7ACD9-9D8E-4BC2-92B4-5158D79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72147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24F93E9-7D1B-4E45-9CEA-631EFD8CB9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19852E2-DB3A-4325-A6FE-2E5A5FC96BE0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6BA05AF-0434-48DF-87C0-8935B56D33F6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663765-2C30-4D89-B90B-F596C99B14DD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668B291-8E1B-4EA8-A716-1C612D9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项目规划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3BDC2E-16EC-4C90-925E-302D80CA4C0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03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ṡľíḍè-Freeform: Shape 4">
            <a:extLst>
              <a:ext uri="{FF2B5EF4-FFF2-40B4-BE49-F238E27FC236}">
                <a16:creationId xmlns:a16="http://schemas.microsoft.com/office/drawing/2014/main" id="{BA6DA665-6CE9-46E8-8E89-33E0E0412874}"/>
              </a:ext>
            </a:extLst>
          </p:cNvPr>
          <p:cNvSpPr>
            <a:spLocks/>
          </p:cNvSpPr>
          <p:nvPr/>
        </p:nvSpPr>
        <p:spPr bwMode="auto">
          <a:xfrm flipH="1">
            <a:off x="867423" y="1433193"/>
            <a:ext cx="7848599" cy="1908598"/>
          </a:xfrm>
          <a:custGeom>
            <a:avLst/>
            <a:gdLst>
              <a:gd name="T0" fmla="*/ 1037 w 1038"/>
              <a:gd name="T1" fmla="*/ 2 h 283"/>
              <a:gd name="T2" fmla="*/ 257 w 1038"/>
              <a:gd name="T3" fmla="*/ 2 h 283"/>
              <a:gd name="T4" fmla="*/ 257 w 1038"/>
              <a:gd name="T5" fmla="*/ 283 h 283"/>
              <a:gd name="T6" fmla="*/ 1038 w 1038"/>
              <a:gd name="T7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8" h="283">
                <a:moveTo>
                  <a:pt x="1037" y="2"/>
                </a:moveTo>
                <a:cubicBezTo>
                  <a:pt x="257" y="2"/>
                  <a:pt x="257" y="2"/>
                  <a:pt x="257" y="2"/>
                </a:cubicBezTo>
                <a:cubicBezTo>
                  <a:pt x="0" y="0"/>
                  <a:pt x="5" y="281"/>
                  <a:pt x="257" y="283"/>
                </a:cubicBezTo>
                <a:cubicBezTo>
                  <a:pt x="1038" y="283"/>
                  <a:pt x="1038" y="283"/>
                  <a:pt x="1038" y="283"/>
                </a:cubicBezTo>
              </a:path>
            </a:pathLst>
          </a:custGeom>
          <a:noFill/>
          <a:ln w="1143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43FD2A-0496-44A1-B9DA-57D83EB66642}"/>
              </a:ext>
            </a:extLst>
          </p:cNvPr>
          <p:cNvGrpSpPr/>
          <p:nvPr/>
        </p:nvGrpSpPr>
        <p:grpSpPr>
          <a:xfrm>
            <a:off x="849670" y="997051"/>
            <a:ext cx="6319414" cy="3222813"/>
            <a:chOff x="849670" y="997051"/>
            <a:chExt cx="6319414" cy="3222813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EE833F5C-2560-4DE5-9D88-EA2F9ECFA6E3}"/>
                </a:ext>
              </a:extLst>
            </p:cNvPr>
            <p:cNvGrpSpPr/>
            <p:nvPr/>
          </p:nvGrpSpPr>
          <p:grpSpPr>
            <a:xfrm>
              <a:off x="849670" y="998640"/>
              <a:ext cx="985414" cy="985414"/>
              <a:chOff x="1297132" y="1848154"/>
              <a:chExt cx="1313885" cy="1313885"/>
            </a:xfrm>
          </p:grpSpPr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ABA7FFF4-4290-4C49-900F-4B709C35EE35}"/>
                  </a:ext>
                </a:extLst>
              </p:cNvPr>
              <p:cNvGrpSpPr/>
              <p:nvPr/>
            </p:nvGrpSpPr>
            <p:grpSpPr>
              <a:xfrm>
                <a:off x="1297132" y="1848154"/>
                <a:ext cx="1313885" cy="1313885"/>
                <a:chOff x="972849" y="1375198"/>
                <a:chExt cx="985414" cy="985414"/>
              </a:xfrm>
            </p:grpSpPr>
            <p:sp>
              <p:nvSpPr>
                <p:cNvPr id="64" name="íṡľíḍè-Oval 16">
                  <a:extLst>
                    <a:ext uri="{FF2B5EF4-FFF2-40B4-BE49-F238E27FC236}">
                      <a16:creationId xmlns:a16="http://schemas.microsoft.com/office/drawing/2014/main" id="{AECF3544-48FD-4056-BCEE-67BB5FB73253}"/>
                    </a:ext>
                  </a:extLst>
                </p:cNvPr>
                <p:cNvSpPr/>
                <p:nvPr/>
              </p:nvSpPr>
              <p:spPr>
                <a:xfrm>
                  <a:off x="972849" y="1375198"/>
                  <a:ext cx="985414" cy="98541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5" name="íṡľíḍè-Oval 17">
                  <a:extLst>
                    <a:ext uri="{FF2B5EF4-FFF2-40B4-BE49-F238E27FC236}">
                      <a16:creationId xmlns:a16="http://schemas.microsoft.com/office/drawing/2014/main" id="{D64E8D25-2CB3-4934-A91A-0AFC8A53FD07}"/>
                    </a:ext>
                  </a:extLst>
                </p:cNvPr>
                <p:cNvSpPr/>
                <p:nvPr/>
              </p:nvSpPr>
              <p:spPr>
                <a:xfrm>
                  <a:off x="1049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1" name="Group 13">
                <a:extLst>
                  <a:ext uri="{FF2B5EF4-FFF2-40B4-BE49-F238E27FC236}">
                    <a16:creationId xmlns:a16="http://schemas.microsoft.com/office/drawing/2014/main" id="{B11EDC73-828B-4E35-BE8C-456D97782603}"/>
                  </a:ext>
                </a:extLst>
              </p:cNvPr>
              <p:cNvGrpSpPr/>
              <p:nvPr/>
            </p:nvGrpSpPr>
            <p:grpSpPr>
              <a:xfrm>
                <a:off x="1761849" y="2303536"/>
                <a:ext cx="398883" cy="398883"/>
                <a:chOff x="5170488" y="2544763"/>
                <a:chExt cx="463550" cy="4635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2" name="íṡľíḍè-Freeform: Shape 14">
                  <a:extLst>
                    <a:ext uri="{FF2B5EF4-FFF2-40B4-BE49-F238E27FC236}">
                      <a16:creationId xmlns:a16="http://schemas.microsoft.com/office/drawing/2014/main" id="{C4D8B650-B146-4D68-BD24-A54DF9BC7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0488" y="2544763"/>
                  <a:ext cx="463550" cy="463550"/>
                </a:xfrm>
                <a:custGeom>
                  <a:avLst/>
                  <a:gdLst>
                    <a:gd name="T0" fmla="*/ 117 w 233"/>
                    <a:gd name="T1" fmla="*/ 0 h 233"/>
                    <a:gd name="T2" fmla="*/ 0 w 233"/>
                    <a:gd name="T3" fmla="*/ 116 h 233"/>
                    <a:gd name="T4" fmla="*/ 117 w 233"/>
                    <a:gd name="T5" fmla="*/ 233 h 233"/>
                    <a:gd name="T6" fmla="*/ 233 w 233"/>
                    <a:gd name="T7" fmla="*/ 116 h 233"/>
                    <a:gd name="T8" fmla="*/ 117 w 233"/>
                    <a:gd name="T9" fmla="*/ 0 h 233"/>
                    <a:gd name="T10" fmla="*/ 117 w 233"/>
                    <a:gd name="T11" fmla="*/ 213 h 233"/>
                    <a:gd name="T12" fmla="*/ 21 w 233"/>
                    <a:gd name="T13" fmla="*/ 116 h 233"/>
                    <a:gd name="T14" fmla="*/ 117 w 233"/>
                    <a:gd name="T15" fmla="*/ 20 h 233"/>
                    <a:gd name="T16" fmla="*/ 213 w 233"/>
                    <a:gd name="T17" fmla="*/ 116 h 233"/>
                    <a:gd name="T18" fmla="*/ 117 w 233"/>
                    <a:gd name="T19" fmla="*/ 21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3" h="233">
                      <a:moveTo>
                        <a:pt x="117" y="0"/>
                      </a:moveTo>
                      <a:cubicBezTo>
                        <a:pt x="53" y="0"/>
                        <a:pt x="0" y="52"/>
                        <a:pt x="0" y="116"/>
                      </a:cubicBezTo>
                      <a:cubicBezTo>
                        <a:pt x="0" y="181"/>
                        <a:pt x="53" y="233"/>
                        <a:pt x="117" y="233"/>
                      </a:cubicBezTo>
                      <a:cubicBezTo>
                        <a:pt x="181" y="233"/>
                        <a:pt x="233" y="181"/>
                        <a:pt x="233" y="116"/>
                      </a:cubicBezTo>
                      <a:cubicBezTo>
                        <a:pt x="233" y="52"/>
                        <a:pt x="181" y="0"/>
                        <a:pt x="117" y="0"/>
                      </a:cubicBezTo>
                      <a:close/>
                      <a:moveTo>
                        <a:pt x="117" y="213"/>
                      </a:moveTo>
                      <a:cubicBezTo>
                        <a:pt x="64" y="213"/>
                        <a:pt x="21" y="169"/>
                        <a:pt x="21" y="116"/>
                      </a:cubicBezTo>
                      <a:cubicBezTo>
                        <a:pt x="21" y="63"/>
                        <a:pt x="64" y="20"/>
                        <a:pt x="117" y="20"/>
                      </a:cubicBezTo>
                      <a:cubicBezTo>
                        <a:pt x="170" y="20"/>
                        <a:pt x="213" y="63"/>
                        <a:pt x="213" y="116"/>
                      </a:cubicBezTo>
                      <a:cubicBezTo>
                        <a:pt x="213" y="169"/>
                        <a:pt x="170" y="213"/>
                        <a:pt x="117" y="2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ṡľíḍè-Freeform: Shape 15">
                  <a:extLst>
                    <a:ext uri="{FF2B5EF4-FFF2-40B4-BE49-F238E27FC236}">
                      <a16:creationId xmlns:a16="http://schemas.microsoft.com/office/drawing/2014/main" id="{EA0923AC-AC24-436A-89CD-16BD386DB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463" y="2597151"/>
                  <a:ext cx="357188" cy="357188"/>
                </a:xfrm>
                <a:custGeom>
                  <a:avLst/>
                  <a:gdLst>
                    <a:gd name="T0" fmla="*/ 90 w 180"/>
                    <a:gd name="T1" fmla="*/ 0 h 180"/>
                    <a:gd name="T2" fmla="*/ 0 w 180"/>
                    <a:gd name="T3" fmla="*/ 90 h 180"/>
                    <a:gd name="T4" fmla="*/ 90 w 180"/>
                    <a:gd name="T5" fmla="*/ 180 h 180"/>
                    <a:gd name="T6" fmla="*/ 180 w 180"/>
                    <a:gd name="T7" fmla="*/ 90 h 180"/>
                    <a:gd name="T8" fmla="*/ 90 w 180"/>
                    <a:gd name="T9" fmla="*/ 0 h 180"/>
                    <a:gd name="T10" fmla="*/ 83 w 180"/>
                    <a:gd name="T11" fmla="*/ 14 h 180"/>
                    <a:gd name="T12" fmla="*/ 96 w 180"/>
                    <a:gd name="T13" fmla="*/ 14 h 180"/>
                    <a:gd name="T14" fmla="*/ 96 w 180"/>
                    <a:gd name="T15" fmla="*/ 36 h 180"/>
                    <a:gd name="T16" fmla="*/ 83 w 180"/>
                    <a:gd name="T17" fmla="*/ 36 h 180"/>
                    <a:gd name="T18" fmla="*/ 83 w 180"/>
                    <a:gd name="T19" fmla="*/ 14 h 180"/>
                    <a:gd name="T20" fmla="*/ 36 w 180"/>
                    <a:gd name="T21" fmla="*/ 97 h 180"/>
                    <a:gd name="T22" fmla="*/ 13 w 180"/>
                    <a:gd name="T23" fmla="*/ 97 h 180"/>
                    <a:gd name="T24" fmla="*/ 13 w 180"/>
                    <a:gd name="T25" fmla="*/ 84 h 180"/>
                    <a:gd name="T26" fmla="*/ 36 w 180"/>
                    <a:gd name="T27" fmla="*/ 84 h 180"/>
                    <a:gd name="T28" fmla="*/ 36 w 180"/>
                    <a:gd name="T29" fmla="*/ 97 h 180"/>
                    <a:gd name="T30" fmla="*/ 96 w 180"/>
                    <a:gd name="T31" fmla="*/ 167 h 180"/>
                    <a:gd name="T32" fmla="*/ 83 w 180"/>
                    <a:gd name="T33" fmla="*/ 167 h 180"/>
                    <a:gd name="T34" fmla="*/ 83 w 180"/>
                    <a:gd name="T35" fmla="*/ 145 h 180"/>
                    <a:gd name="T36" fmla="*/ 96 w 180"/>
                    <a:gd name="T37" fmla="*/ 145 h 180"/>
                    <a:gd name="T38" fmla="*/ 96 w 180"/>
                    <a:gd name="T39" fmla="*/ 167 h 180"/>
                    <a:gd name="T40" fmla="*/ 98 w 180"/>
                    <a:gd name="T41" fmla="*/ 89 h 180"/>
                    <a:gd name="T42" fmla="*/ 92 w 180"/>
                    <a:gd name="T43" fmla="*/ 131 h 180"/>
                    <a:gd name="T44" fmla="*/ 81 w 180"/>
                    <a:gd name="T45" fmla="*/ 80 h 180"/>
                    <a:gd name="T46" fmla="*/ 81 w 180"/>
                    <a:gd name="T47" fmla="*/ 80 h 180"/>
                    <a:gd name="T48" fmla="*/ 81 w 180"/>
                    <a:gd name="T49" fmla="*/ 80 h 180"/>
                    <a:gd name="T50" fmla="*/ 81 w 180"/>
                    <a:gd name="T51" fmla="*/ 80 h 180"/>
                    <a:gd name="T52" fmla="*/ 81 w 180"/>
                    <a:gd name="T53" fmla="*/ 80 h 180"/>
                    <a:gd name="T54" fmla="*/ 126 w 180"/>
                    <a:gd name="T55" fmla="*/ 48 h 180"/>
                    <a:gd name="T56" fmla="*/ 98 w 180"/>
                    <a:gd name="T57" fmla="*/ 89 h 180"/>
                    <a:gd name="T58" fmla="*/ 144 w 180"/>
                    <a:gd name="T59" fmla="*/ 97 h 180"/>
                    <a:gd name="T60" fmla="*/ 144 w 180"/>
                    <a:gd name="T61" fmla="*/ 84 h 180"/>
                    <a:gd name="T62" fmla="*/ 166 w 180"/>
                    <a:gd name="T63" fmla="*/ 84 h 180"/>
                    <a:gd name="T64" fmla="*/ 166 w 180"/>
                    <a:gd name="T65" fmla="*/ 97 h 180"/>
                    <a:gd name="T66" fmla="*/ 144 w 180"/>
                    <a:gd name="T67" fmla="*/ 9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0" h="180">
                      <a:moveTo>
                        <a:pt x="90" y="0"/>
                      </a:moveTo>
                      <a:cubicBezTo>
                        <a:pt x="40" y="0"/>
                        <a:pt x="0" y="41"/>
                        <a:pt x="0" y="90"/>
                      </a:cubicBezTo>
                      <a:cubicBezTo>
                        <a:pt x="0" y="140"/>
                        <a:pt x="40" y="180"/>
                        <a:pt x="90" y="180"/>
                      </a:cubicBezTo>
                      <a:cubicBezTo>
                        <a:pt x="140" y="180"/>
                        <a:pt x="180" y="140"/>
                        <a:pt x="180" y="90"/>
                      </a:cubicBezTo>
                      <a:cubicBezTo>
                        <a:pt x="180" y="41"/>
                        <a:pt x="140" y="0"/>
                        <a:pt x="90" y="0"/>
                      </a:cubicBezTo>
                      <a:close/>
                      <a:moveTo>
                        <a:pt x="83" y="14"/>
                      </a:moveTo>
                      <a:cubicBezTo>
                        <a:pt x="96" y="14"/>
                        <a:pt x="96" y="14"/>
                        <a:pt x="96" y="14"/>
                      </a:cubicBez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83" y="36"/>
                        <a:pt x="83" y="36"/>
                        <a:pt x="83" y="36"/>
                      </a:cubicBezTo>
                      <a:lnTo>
                        <a:pt x="83" y="14"/>
                      </a:lnTo>
                      <a:close/>
                      <a:moveTo>
                        <a:pt x="36" y="97"/>
                      </a:moveTo>
                      <a:cubicBezTo>
                        <a:pt x="13" y="97"/>
                        <a:pt x="13" y="97"/>
                        <a:pt x="13" y="97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36" y="84"/>
                        <a:pt x="36" y="84"/>
                        <a:pt x="36" y="84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lose/>
                      <a:moveTo>
                        <a:pt x="96" y="167"/>
                      </a:moveTo>
                      <a:cubicBezTo>
                        <a:pt x="83" y="167"/>
                        <a:pt x="83" y="167"/>
                        <a:pt x="83" y="167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96" y="145"/>
                        <a:pt x="96" y="145"/>
                        <a:pt x="96" y="145"/>
                      </a:cubicBezTo>
                      <a:lnTo>
                        <a:pt x="96" y="167"/>
                      </a:lnTo>
                      <a:close/>
                      <a:moveTo>
                        <a:pt x="98" y="89"/>
                      </a:moveTo>
                      <a:cubicBezTo>
                        <a:pt x="92" y="131"/>
                        <a:pt x="92" y="131"/>
                        <a:pt x="92" y="131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lnTo>
                        <a:pt x="98" y="89"/>
                      </a:lnTo>
                      <a:close/>
                      <a:moveTo>
                        <a:pt x="144" y="97"/>
                      </a:moveTo>
                      <a:cubicBezTo>
                        <a:pt x="144" y="84"/>
                        <a:pt x="144" y="84"/>
                        <a:pt x="144" y="84"/>
                      </a:cubicBezTo>
                      <a:cubicBezTo>
                        <a:pt x="166" y="84"/>
                        <a:pt x="166" y="84"/>
                        <a:pt x="166" y="84"/>
                      </a:cubicBezTo>
                      <a:cubicBezTo>
                        <a:pt x="166" y="97"/>
                        <a:pt x="166" y="97"/>
                        <a:pt x="166" y="97"/>
                      </a:cubicBezTo>
                      <a:lnTo>
                        <a:pt x="144" y="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641A92CA-1863-49ED-B3B5-BAE68A2BF7E3}"/>
                </a:ext>
              </a:extLst>
            </p:cNvPr>
            <p:cNvGrpSpPr/>
            <p:nvPr/>
          </p:nvGrpSpPr>
          <p:grpSpPr>
            <a:xfrm>
              <a:off x="3595464" y="997051"/>
              <a:ext cx="985414" cy="985414"/>
              <a:chOff x="4958190" y="1846036"/>
              <a:chExt cx="1313885" cy="1313885"/>
            </a:xfrm>
          </p:grpSpPr>
          <p:grpSp>
            <p:nvGrpSpPr>
              <p:cNvPr id="56" name="Group 19">
                <a:extLst>
                  <a:ext uri="{FF2B5EF4-FFF2-40B4-BE49-F238E27FC236}">
                    <a16:creationId xmlns:a16="http://schemas.microsoft.com/office/drawing/2014/main" id="{80E700A6-91AC-4D22-9C87-FB4909E88E52}"/>
                  </a:ext>
                </a:extLst>
              </p:cNvPr>
              <p:cNvGrpSpPr/>
              <p:nvPr/>
            </p:nvGrpSpPr>
            <p:grpSpPr>
              <a:xfrm>
                <a:off x="4958190" y="1846036"/>
                <a:ext cx="1313885" cy="1313885"/>
                <a:chOff x="3718642" y="1373610"/>
                <a:chExt cx="985414" cy="985414"/>
              </a:xfrm>
            </p:grpSpPr>
            <p:sp>
              <p:nvSpPr>
                <p:cNvPr id="58" name="íṡľíḍè-Oval 21">
                  <a:extLst>
                    <a:ext uri="{FF2B5EF4-FFF2-40B4-BE49-F238E27FC236}">
                      <a16:creationId xmlns:a16="http://schemas.microsoft.com/office/drawing/2014/main" id="{C4CA8AE5-61FC-4973-B934-97BBF0B7356D}"/>
                    </a:ext>
                  </a:extLst>
                </p:cNvPr>
                <p:cNvSpPr/>
                <p:nvPr/>
              </p:nvSpPr>
              <p:spPr>
                <a:xfrm>
                  <a:off x="3718642" y="1373610"/>
                  <a:ext cx="985414" cy="9854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íṡľíḍè-Oval 22">
                  <a:extLst>
                    <a:ext uri="{FF2B5EF4-FFF2-40B4-BE49-F238E27FC236}">
                      <a16:creationId xmlns:a16="http://schemas.microsoft.com/office/drawing/2014/main" id="{78DFC574-73AA-4675-8A86-B457669BB6CB}"/>
                    </a:ext>
                  </a:extLst>
                </p:cNvPr>
                <p:cNvSpPr/>
                <p:nvPr/>
              </p:nvSpPr>
              <p:spPr>
                <a:xfrm>
                  <a:off x="3794842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7" name="íṡľíḍè-Freeform: Shape 20">
                <a:extLst>
                  <a:ext uri="{FF2B5EF4-FFF2-40B4-BE49-F238E27FC236}">
                    <a16:creationId xmlns:a16="http://schemas.microsoft.com/office/drawing/2014/main" id="{0CB45995-379D-4647-85F1-E0A956BC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433" y="2276842"/>
                <a:ext cx="225397" cy="423472"/>
              </a:xfrm>
              <a:custGeom>
                <a:avLst/>
                <a:gdLst>
                  <a:gd name="T0" fmla="*/ 125 w 165"/>
                  <a:gd name="T1" fmla="*/ 30 h 310"/>
                  <a:gd name="T2" fmla="*/ 125 w 165"/>
                  <a:gd name="T3" fmla="*/ 2 h 310"/>
                  <a:gd name="T4" fmla="*/ 125 w 165"/>
                  <a:gd name="T5" fmla="*/ 0 h 310"/>
                  <a:gd name="T6" fmla="*/ 123 w 165"/>
                  <a:gd name="T7" fmla="*/ 0 h 310"/>
                  <a:gd name="T8" fmla="*/ 42 w 165"/>
                  <a:gd name="T9" fmla="*/ 0 h 310"/>
                  <a:gd name="T10" fmla="*/ 41 w 165"/>
                  <a:gd name="T11" fmla="*/ 0 h 310"/>
                  <a:gd name="T12" fmla="*/ 41 w 165"/>
                  <a:gd name="T13" fmla="*/ 2 h 310"/>
                  <a:gd name="T14" fmla="*/ 41 w 165"/>
                  <a:gd name="T15" fmla="*/ 30 h 310"/>
                  <a:gd name="T16" fmla="*/ 2 w 165"/>
                  <a:gd name="T17" fmla="*/ 30 h 310"/>
                  <a:gd name="T18" fmla="*/ 0 w 165"/>
                  <a:gd name="T19" fmla="*/ 30 h 310"/>
                  <a:gd name="T20" fmla="*/ 0 w 165"/>
                  <a:gd name="T21" fmla="*/ 31 h 310"/>
                  <a:gd name="T22" fmla="*/ 0 w 165"/>
                  <a:gd name="T23" fmla="*/ 308 h 310"/>
                  <a:gd name="T24" fmla="*/ 0 w 165"/>
                  <a:gd name="T25" fmla="*/ 310 h 310"/>
                  <a:gd name="T26" fmla="*/ 2 w 165"/>
                  <a:gd name="T27" fmla="*/ 310 h 310"/>
                  <a:gd name="T28" fmla="*/ 164 w 165"/>
                  <a:gd name="T29" fmla="*/ 310 h 310"/>
                  <a:gd name="T30" fmla="*/ 165 w 165"/>
                  <a:gd name="T31" fmla="*/ 310 h 310"/>
                  <a:gd name="T32" fmla="*/ 165 w 165"/>
                  <a:gd name="T33" fmla="*/ 308 h 310"/>
                  <a:gd name="T34" fmla="*/ 165 w 165"/>
                  <a:gd name="T35" fmla="*/ 31 h 310"/>
                  <a:gd name="T36" fmla="*/ 165 w 165"/>
                  <a:gd name="T37" fmla="*/ 30 h 310"/>
                  <a:gd name="T38" fmla="*/ 164 w 165"/>
                  <a:gd name="T39" fmla="*/ 30 h 310"/>
                  <a:gd name="T40" fmla="*/ 125 w 165"/>
                  <a:gd name="T41" fmla="*/ 30 h 310"/>
                  <a:gd name="T42" fmla="*/ 150 w 165"/>
                  <a:gd name="T43" fmla="*/ 179 h 310"/>
                  <a:gd name="T44" fmla="*/ 150 w 165"/>
                  <a:gd name="T45" fmla="*/ 228 h 310"/>
                  <a:gd name="T46" fmla="*/ 16 w 165"/>
                  <a:gd name="T47" fmla="*/ 228 h 310"/>
                  <a:gd name="T48" fmla="*/ 16 w 165"/>
                  <a:gd name="T49" fmla="*/ 179 h 310"/>
                  <a:gd name="T50" fmla="*/ 150 w 165"/>
                  <a:gd name="T51" fmla="*/ 179 h 310"/>
                  <a:gd name="T52" fmla="*/ 16 w 165"/>
                  <a:gd name="T53" fmla="*/ 163 h 310"/>
                  <a:gd name="T54" fmla="*/ 16 w 165"/>
                  <a:gd name="T55" fmla="*/ 114 h 310"/>
                  <a:gd name="T56" fmla="*/ 150 w 165"/>
                  <a:gd name="T57" fmla="*/ 114 h 310"/>
                  <a:gd name="T58" fmla="*/ 150 w 165"/>
                  <a:gd name="T59" fmla="*/ 163 h 310"/>
                  <a:gd name="T60" fmla="*/ 16 w 165"/>
                  <a:gd name="T61" fmla="*/ 163 h 310"/>
                  <a:gd name="T62" fmla="*/ 150 w 165"/>
                  <a:gd name="T63" fmla="*/ 244 h 310"/>
                  <a:gd name="T64" fmla="*/ 150 w 165"/>
                  <a:gd name="T65" fmla="*/ 294 h 310"/>
                  <a:gd name="T66" fmla="*/ 16 w 165"/>
                  <a:gd name="T67" fmla="*/ 294 h 310"/>
                  <a:gd name="T68" fmla="*/ 16 w 165"/>
                  <a:gd name="T69" fmla="*/ 244 h 310"/>
                  <a:gd name="T70" fmla="*/ 150 w 165"/>
                  <a:gd name="T71" fmla="*/ 244 h 310"/>
                  <a:gd name="T72" fmla="*/ 150 w 165"/>
                  <a:gd name="T73" fmla="*/ 24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310">
                    <a:moveTo>
                      <a:pt x="125" y="30"/>
                    </a:moveTo>
                    <a:lnTo>
                      <a:pt x="125" y="2"/>
                    </a:lnTo>
                    <a:lnTo>
                      <a:pt x="125" y="0"/>
                    </a:lnTo>
                    <a:lnTo>
                      <a:pt x="123" y="0"/>
                    </a:lnTo>
                    <a:lnTo>
                      <a:pt x="42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41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308"/>
                    </a:lnTo>
                    <a:lnTo>
                      <a:pt x="0" y="310"/>
                    </a:lnTo>
                    <a:lnTo>
                      <a:pt x="2" y="310"/>
                    </a:lnTo>
                    <a:lnTo>
                      <a:pt x="164" y="310"/>
                    </a:lnTo>
                    <a:lnTo>
                      <a:pt x="165" y="310"/>
                    </a:lnTo>
                    <a:lnTo>
                      <a:pt x="165" y="308"/>
                    </a:lnTo>
                    <a:lnTo>
                      <a:pt x="165" y="31"/>
                    </a:lnTo>
                    <a:lnTo>
                      <a:pt x="165" y="30"/>
                    </a:lnTo>
                    <a:lnTo>
                      <a:pt x="164" y="30"/>
                    </a:lnTo>
                    <a:lnTo>
                      <a:pt x="125" y="30"/>
                    </a:lnTo>
                    <a:close/>
                    <a:moveTo>
                      <a:pt x="150" y="179"/>
                    </a:moveTo>
                    <a:lnTo>
                      <a:pt x="150" y="228"/>
                    </a:lnTo>
                    <a:lnTo>
                      <a:pt x="16" y="228"/>
                    </a:lnTo>
                    <a:lnTo>
                      <a:pt x="16" y="179"/>
                    </a:lnTo>
                    <a:lnTo>
                      <a:pt x="150" y="179"/>
                    </a:lnTo>
                    <a:close/>
                    <a:moveTo>
                      <a:pt x="16" y="163"/>
                    </a:moveTo>
                    <a:lnTo>
                      <a:pt x="16" y="114"/>
                    </a:lnTo>
                    <a:lnTo>
                      <a:pt x="150" y="114"/>
                    </a:lnTo>
                    <a:lnTo>
                      <a:pt x="150" y="163"/>
                    </a:lnTo>
                    <a:lnTo>
                      <a:pt x="16" y="163"/>
                    </a:lnTo>
                    <a:close/>
                    <a:moveTo>
                      <a:pt x="150" y="244"/>
                    </a:moveTo>
                    <a:lnTo>
                      <a:pt x="150" y="294"/>
                    </a:lnTo>
                    <a:lnTo>
                      <a:pt x="16" y="294"/>
                    </a:lnTo>
                    <a:lnTo>
                      <a:pt x="16" y="244"/>
                    </a:lnTo>
                    <a:lnTo>
                      <a:pt x="150" y="244"/>
                    </a:lnTo>
                    <a:lnTo>
                      <a:pt x="150" y="2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1E6D8406-1327-4A15-9D23-EC9F603E0542}"/>
                </a:ext>
              </a:extLst>
            </p:cNvPr>
            <p:cNvGrpSpPr/>
            <p:nvPr/>
          </p:nvGrpSpPr>
          <p:grpSpPr>
            <a:xfrm>
              <a:off x="6183670" y="998640"/>
              <a:ext cx="985414" cy="985414"/>
              <a:chOff x="8409132" y="1848154"/>
              <a:chExt cx="1313885" cy="1313885"/>
            </a:xfrm>
          </p:grpSpPr>
          <p:grpSp>
            <p:nvGrpSpPr>
              <p:cNvPr id="49" name="Group 24">
                <a:extLst>
                  <a:ext uri="{FF2B5EF4-FFF2-40B4-BE49-F238E27FC236}">
                    <a16:creationId xmlns:a16="http://schemas.microsoft.com/office/drawing/2014/main" id="{651AE5C5-BD15-48FA-A407-9D0507ACF022}"/>
                  </a:ext>
                </a:extLst>
              </p:cNvPr>
              <p:cNvGrpSpPr/>
              <p:nvPr/>
            </p:nvGrpSpPr>
            <p:grpSpPr>
              <a:xfrm>
                <a:off x="8409132" y="1848154"/>
                <a:ext cx="1313885" cy="1313885"/>
                <a:chOff x="6306849" y="1375198"/>
                <a:chExt cx="985414" cy="985414"/>
              </a:xfrm>
            </p:grpSpPr>
            <p:sp>
              <p:nvSpPr>
                <p:cNvPr id="54" name="íṡľíḍè-Oval 29">
                  <a:extLst>
                    <a:ext uri="{FF2B5EF4-FFF2-40B4-BE49-F238E27FC236}">
                      <a16:creationId xmlns:a16="http://schemas.microsoft.com/office/drawing/2014/main" id="{7DC55E4D-B0C7-4B7A-A6A2-F6F54E29A1DA}"/>
                    </a:ext>
                  </a:extLst>
                </p:cNvPr>
                <p:cNvSpPr/>
                <p:nvPr/>
              </p:nvSpPr>
              <p:spPr>
                <a:xfrm>
                  <a:off x="6306849" y="1375198"/>
                  <a:ext cx="985414" cy="98541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5" name="íṡľíḍè-Oval 30">
                  <a:extLst>
                    <a:ext uri="{FF2B5EF4-FFF2-40B4-BE49-F238E27FC236}">
                      <a16:creationId xmlns:a16="http://schemas.microsoft.com/office/drawing/2014/main" id="{00FE2554-F30D-4AF6-89E6-A7BC290758D0}"/>
                    </a:ext>
                  </a:extLst>
                </p:cNvPr>
                <p:cNvSpPr/>
                <p:nvPr/>
              </p:nvSpPr>
              <p:spPr>
                <a:xfrm>
                  <a:off x="6383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0" name="Group 25">
                <a:extLst>
                  <a:ext uri="{FF2B5EF4-FFF2-40B4-BE49-F238E27FC236}">
                    <a16:creationId xmlns:a16="http://schemas.microsoft.com/office/drawing/2014/main" id="{8B3046CA-89EA-49C8-B697-3772290589A9}"/>
                  </a:ext>
                </a:extLst>
              </p:cNvPr>
              <p:cNvGrpSpPr/>
              <p:nvPr/>
            </p:nvGrpSpPr>
            <p:grpSpPr>
              <a:xfrm>
                <a:off x="8910345" y="2310437"/>
                <a:ext cx="311457" cy="404349"/>
                <a:chOff x="4516438" y="2541588"/>
                <a:chExt cx="361950" cy="469901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1" name="íṡľíḍè-Freeform: Shape 26">
                  <a:extLst>
                    <a:ext uri="{FF2B5EF4-FFF2-40B4-BE49-F238E27FC236}">
                      <a16:creationId xmlns:a16="http://schemas.microsoft.com/office/drawing/2014/main" id="{347E7ED4-0C1C-41DE-B0AB-9746A6D0E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746376"/>
                  <a:ext cx="138113" cy="265113"/>
                </a:xfrm>
                <a:custGeom>
                  <a:avLst/>
                  <a:gdLst>
                    <a:gd name="T0" fmla="*/ 23 w 87"/>
                    <a:gd name="T1" fmla="*/ 0 h 167"/>
                    <a:gd name="T2" fmla="*/ 23 w 87"/>
                    <a:gd name="T3" fmla="*/ 140 h 167"/>
                    <a:gd name="T4" fmla="*/ 0 w 87"/>
                    <a:gd name="T5" fmla="*/ 140 h 167"/>
                    <a:gd name="T6" fmla="*/ 0 w 87"/>
                    <a:gd name="T7" fmla="*/ 167 h 167"/>
                    <a:gd name="T8" fmla="*/ 87 w 87"/>
                    <a:gd name="T9" fmla="*/ 167 h 167"/>
                    <a:gd name="T10" fmla="*/ 87 w 87"/>
                    <a:gd name="T11" fmla="*/ 140 h 167"/>
                    <a:gd name="T12" fmla="*/ 64 w 87"/>
                    <a:gd name="T13" fmla="*/ 140 h 167"/>
                    <a:gd name="T14" fmla="*/ 64 w 87"/>
                    <a:gd name="T15" fmla="*/ 0 h 167"/>
                    <a:gd name="T16" fmla="*/ 23 w 87"/>
                    <a:gd name="T17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7" h="167">
                      <a:moveTo>
                        <a:pt x="23" y="0"/>
                      </a:moveTo>
                      <a:lnTo>
                        <a:pt x="23" y="140"/>
                      </a:lnTo>
                      <a:lnTo>
                        <a:pt x="0" y="140"/>
                      </a:lnTo>
                      <a:lnTo>
                        <a:pt x="0" y="167"/>
                      </a:lnTo>
                      <a:lnTo>
                        <a:pt x="87" y="167"/>
                      </a:lnTo>
                      <a:lnTo>
                        <a:pt x="87" y="140"/>
                      </a:lnTo>
                      <a:lnTo>
                        <a:pt x="64" y="140"/>
                      </a:lnTo>
                      <a:lnTo>
                        <a:pt x="64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ṡľíḍè-Freeform: Shape 27">
                  <a:extLst>
                    <a:ext uri="{FF2B5EF4-FFF2-40B4-BE49-F238E27FC236}">
                      <a16:creationId xmlns:a16="http://schemas.microsoft.com/office/drawing/2014/main" id="{08BBD644-BF6D-4F74-A592-6DFE273A1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541588"/>
                  <a:ext cx="138113" cy="82550"/>
                </a:xfrm>
                <a:custGeom>
                  <a:avLst/>
                  <a:gdLst>
                    <a:gd name="T0" fmla="*/ 51 w 69"/>
                    <a:gd name="T1" fmla="*/ 42 h 42"/>
                    <a:gd name="T2" fmla="*/ 51 w 69"/>
                    <a:gd name="T3" fmla="*/ 27 h 42"/>
                    <a:gd name="T4" fmla="*/ 57 w 69"/>
                    <a:gd name="T5" fmla="*/ 27 h 42"/>
                    <a:gd name="T6" fmla="*/ 69 w 69"/>
                    <a:gd name="T7" fmla="*/ 13 h 42"/>
                    <a:gd name="T8" fmla="*/ 57 w 69"/>
                    <a:gd name="T9" fmla="*/ 0 h 42"/>
                    <a:gd name="T10" fmla="*/ 12 w 69"/>
                    <a:gd name="T11" fmla="*/ 0 h 42"/>
                    <a:gd name="T12" fmla="*/ 0 w 69"/>
                    <a:gd name="T13" fmla="*/ 13 h 42"/>
                    <a:gd name="T14" fmla="*/ 12 w 69"/>
                    <a:gd name="T15" fmla="*/ 27 h 42"/>
                    <a:gd name="T16" fmla="*/ 18 w 69"/>
                    <a:gd name="T17" fmla="*/ 27 h 42"/>
                    <a:gd name="T18" fmla="*/ 18 w 69"/>
                    <a:gd name="T19" fmla="*/ 42 h 42"/>
                    <a:gd name="T20" fmla="*/ 51 w 69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42">
                      <a:moveTo>
                        <a:pt x="51" y="42"/>
                      </a:move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64" y="27"/>
                        <a:pt x="69" y="21"/>
                        <a:pt x="69" y="13"/>
                      </a:cubicBezTo>
                      <a:cubicBezTo>
                        <a:pt x="69" y="6"/>
                        <a:pt x="64" y="0"/>
                        <a:pt x="57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6"/>
                        <a:pt x="0" y="13"/>
                      </a:cubicBezTo>
                      <a:cubicBezTo>
                        <a:pt x="0" y="21"/>
                        <a:pt x="5" y="27"/>
                        <a:pt x="12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lnTo>
                        <a:pt x="51" y="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ṡľíḍè-Freeform: Shape 28">
                  <a:extLst>
                    <a:ext uri="{FF2B5EF4-FFF2-40B4-BE49-F238E27FC236}">
                      <a16:creationId xmlns:a16="http://schemas.microsoft.com/office/drawing/2014/main" id="{0D924A06-1EA4-4B8E-A76E-1FB56E013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438" y="2605088"/>
                  <a:ext cx="361950" cy="153988"/>
                </a:xfrm>
                <a:custGeom>
                  <a:avLst/>
                  <a:gdLst>
                    <a:gd name="T0" fmla="*/ 140 w 228"/>
                    <a:gd name="T1" fmla="*/ 21 h 97"/>
                    <a:gd name="T2" fmla="*/ 110 w 228"/>
                    <a:gd name="T3" fmla="*/ 21 h 97"/>
                    <a:gd name="T4" fmla="*/ 69 w 228"/>
                    <a:gd name="T5" fmla="*/ 21 h 97"/>
                    <a:gd name="T6" fmla="*/ 0 w 228"/>
                    <a:gd name="T7" fmla="*/ 21 h 97"/>
                    <a:gd name="T8" fmla="*/ 0 w 228"/>
                    <a:gd name="T9" fmla="*/ 80 h 97"/>
                    <a:gd name="T10" fmla="*/ 69 w 228"/>
                    <a:gd name="T11" fmla="*/ 80 h 97"/>
                    <a:gd name="T12" fmla="*/ 110 w 228"/>
                    <a:gd name="T13" fmla="*/ 80 h 97"/>
                    <a:gd name="T14" fmla="*/ 140 w 228"/>
                    <a:gd name="T15" fmla="*/ 80 h 97"/>
                    <a:gd name="T16" fmla="*/ 140 w 228"/>
                    <a:gd name="T17" fmla="*/ 97 h 97"/>
                    <a:gd name="T18" fmla="*/ 228 w 228"/>
                    <a:gd name="T19" fmla="*/ 49 h 97"/>
                    <a:gd name="T20" fmla="*/ 140 w 228"/>
                    <a:gd name="T21" fmla="*/ 0 h 97"/>
                    <a:gd name="T22" fmla="*/ 140 w 228"/>
                    <a:gd name="T23" fmla="*/ 2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8" h="97">
                      <a:moveTo>
                        <a:pt x="140" y="21"/>
                      </a:moveTo>
                      <a:lnTo>
                        <a:pt x="110" y="21"/>
                      </a:lnTo>
                      <a:lnTo>
                        <a:pt x="69" y="21"/>
                      </a:lnTo>
                      <a:lnTo>
                        <a:pt x="0" y="21"/>
                      </a:lnTo>
                      <a:lnTo>
                        <a:pt x="0" y="80"/>
                      </a:lnTo>
                      <a:lnTo>
                        <a:pt x="69" y="80"/>
                      </a:lnTo>
                      <a:lnTo>
                        <a:pt x="110" y="80"/>
                      </a:lnTo>
                      <a:lnTo>
                        <a:pt x="140" y="80"/>
                      </a:lnTo>
                      <a:lnTo>
                        <a:pt x="140" y="97"/>
                      </a:lnTo>
                      <a:lnTo>
                        <a:pt x="228" y="49"/>
                      </a:lnTo>
                      <a:lnTo>
                        <a:pt x="140" y="0"/>
                      </a:lnTo>
                      <a:lnTo>
                        <a:pt x="14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303C337A-7A93-43FA-A510-570E66ADF3A0}"/>
                </a:ext>
              </a:extLst>
            </p:cNvPr>
            <p:cNvGrpSpPr/>
            <p:nvPr/>
          </p:nvGrpSpPr>
          <p:grpSpPr>
            <a:xfrm>
              <a:off x="878083" y="2804791"/>
              <a:ext cx="985414" cy="985414"/>
              <a:chOff x="1297132" y="4258474"/>
              <a:chExt cx="1313885" cy="1313885"/>
            </a:xfrm>
          </p:grpSpPr>
          <p:grpSp>
            <p:nvGrpSpPr>
              <p:cNvPr id="41" name="Group 32">
                <a:extLst>
                  <a:ext uri="{FF2B5EF4-FFF2-40B4-BE49-F238E27FC236}">
                    <a16:creationId xmlns:a16="http://schemas.microsoft.com/office/drawing/2014/main" id="{502FE91A-2249-4AC2-997D-02961CD9FDF2}"/>
                  </a:ext>
                </a:extLst>
              </p:cNvPr>
              <p:cNvGrpSpPr/>
              <p:nvPr/>
            </p:nvGrpSpPr>
            <p:grpSpPr>
              <a:xfrm>
                <a:off x="1297132" y="4258474"/>
                <a:ext cx="1313885" cy="1313885"/>
                <a:chOff x="972849" y="3182938"/>
                <a:chExt cx="985414" cy="985414"/>
              </a:xfrm>
            </p:grpSpPr>
            <p:sp>
              <p:nvSpPr>
                <p:cNvPr id="47" name="íṡľíḍè-Oval 38">
                  <a:extLst>
                    <a:ext uri="{FF2B5EF4-FFF2-40B4-BE49-F238E27FC236}">
                      <a16:creationId xmlns:a16="http://schemas.microsoft.com/office/drawing/2014/main" id="{AD4CD902-201A-4B22-B5FA-375DC1652CFA}"/>
                    </a:ext>
                  </a:extLst>
                </p:cNvPr>
                <p:cNvSpPr/>
                <p:nvPr/>
              </p:nvSpPr>
              <p:spPr>
                <a:xfrm>
                  <a:off x="972849" y="3182938"/>
                  <a:ext cx="985414" cy="98541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ṡľíḍè-Oval 39">
                  <a:extLst>
                    <a:ext uri="{FF2B5EF4-FFF2-40B4-BE49-F238E27FC236}">
                      <a16:creationId xmlns:a16="http://schemas.microsoft.com/office/drawing/2014/main" id="{29170EC5-28CA-4138-A0E2-BB8C8EA10A6C}"/>
                    </a:ext>
                  </a:extLst>
                </p:cNvPr>
                <p:cNvSpPr/>
                <p:nvPr/>
              </p:nvSpPr>
              <p:spPr>
                <a:xfrm>
                  <a:off x="1049049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2" name="Group 33">
                <a:extLst>
                  <a:ext uri="{FF2B5EF4-FFF2-40B4-BE49-F238E27FC236}">
                    <a16:creationId xmlns:a16="http://schemas.microsoft.com/office/drawing/2014/main" id="{AF19E94B-695A-4B80-B567-9066DA495A3C}"/>
                  </a:ext>
                </a:extLst>
              </p:cNvPr>
              <p:cNvGrpSpPr/>
              <p:nvPr/>
            </p:nvGrpSpPr>
            <p:grpSpPr>
              <a:xfrm>
                <a:off x="1732783" y="4757887"/>
                <a:ext cx="390688" cy="370197"/>
                <a:chOff x="946150" y="2560638"/>
                <a:chExt cx="454026" cy="43021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3" name="íṡľíḍè-Rectangle 34">
                  <a:extLst>
                    <a:ext uri="{FF2B5EF4-FFF2-40B4-BE49-F238E27FC236}">
                      <a16:creationId xmlns:a16="http://schemas.microsoft.com/office/drawing/2014/main" id="{21029454-D375-417E-8AFB-973DE8443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038" y="2582863"/>
                  <a:ext cx="338138" cy="236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ṡľíḍè-Freeform: Shape 35">
                  <a:extLst>
                    <a:ext uri="{FF2B5EF4-FFF2-40B4-BE49-F238E27FC236}">
                      <a16:creationId xmlns:a16="http://schemas.microsoft.com/office/drawing/2014/main" id="{098198BD-2EF2-495F-9584-BC32844AB6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2560638"/>
                  <a:ext cx="454025" cy="322263"/>
                </a:xfrm>
                <a:custGeom>
                  <a:avLst/>
                  <a:gdLst>
                    <a:gd name="T0" fmla="*/ 0 w 286"/>
                    <a:gd name="T1" fmla="*/ 0 h 203"/>
                    <a:gd name="T2" fmla="*/ 0 w 286"/>
                    <a:gd name="T3" fmla="*/ 28 h 203"/>
                    <a:gd name="T4" fmla="*/ 33 w 286"/>
                    <a:gd name="T5" fmla="*/ 28 h 203"/>
                    <a:gd name="T6" fmla="*/ 33 w 286"/>
                    <a:gd name="T7" fmla="*/ 203 h 203"/>
                    <a:gd name="T8" fmla="*/ 286 w 286"/>
                    <a:gd name="T9" fmla="*/ 203 h 203"/>
                    <a:gd name="T10" fmla="*/ 286 w 286"/>
                    <a:gd name="T11" fmla="*/ 177 h 203"/>
                    <a:gd name="T12" fmla="*/ 59 w 286"/>
                    <a:gd name="T13" fmla="*/ 177 h 203"/>
                    <a:gd name="T14" fmla="*/ 59 w 286"/>
                    <a:gd name="T15" fmla="*/ 0 h 203"/>
                    <a:gd name="T16" fmla="*/ 0 w 286"/>
                    <a:gd name="T17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6" h="203">
                      <a:moveTo>
                        <a:pt x="0" y="0"/>
                      </a:moveTo>
                      <a:lnTo>
                        <a:pt x="0" y="28"/>
                      </a:lnTo>
                      <a:lnTo>
                        <a:pt x="33" y="28"/>
                      </a:lnTo>
                      <a:lnTo>
                        <a:pt x="33" y="203"/>
                      </a:lnTo>
                      <a:lnTo>
                        <a:pt x="286" y="203"/>
                      </a:lnTo>
                      <a:lnTo>
                        <a:pt x="286" y="177"/>
                      </a:lnTo>
                      <a:lnTo>
                        <a:pt x="59" y="177"/>
                      </a:lnTo>
                      <a:lnTo>
                        <a:pt x="5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íṡľíḍè-Oval 36">
                  <a:extLst>
                    <a:ext uri="{FF2B5EF4-FFF2-40B4-BE49-F238E27FC236}">
                      <a16:creationId xmlns:a16="http://schemas.microsoft.com/office/drawing/2014/main" id="{6DFFDE4A-32B7-4D2A-8B47-90206566C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0288" y="2903538"/>
                  <a:ext cx="87313" cy="873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ṡľíḍè-Oval 37">
                  <a:extLst>
                    <a:ext uri="{FF2B5EF4-FFF2-40B4-BE49-F238E27FC236}">
                      <a16:creationId xmlns:a16="http://schemas.microsoft.com/office/drawing/2014/main" id="{C06DFE29-BDEB-4EE9-BDEA-B2ACA2355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113" y="2903538"/>
                  <a:ext cx="87313" cy="873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0">
              <a:extLst>
                <a:ext uri="{FF2B5EF4-FFF2-40B4-BE49-F238E27FC236}">
                  <a16:creationId xmlns:a16="http://schemas.microsoft.com/office/drawing/2014/main" id="{B6DB5F31-2AA9-4838-B8A2-8C6F1347196B}"/>
                </a:ext>
              </a:extLst>
            </p:cNvPr>
            <p:cNvGrpSpPr/>
            <p:nvPr/>
          </p:nvGrpSpPr>
          <p:grpSpPr>
            <a:xfrm>
              <a:off x="3595464" y="2804791"/>
              <a:ext cx="985414" cy="985414"/>
              <a:chOff x="4958190" y="4256356"/>
              <a:chExt cx="1313885" cy="1313885"/>
            </a:xfrm>
          </p:grpSpPr>
          <p:grpSp>
            <p:nvGrpSpPr>
              <p:cNvPr id="35" name="Group 41">
                <a:extLst>
                  <a:ext uri="{FF2B5EF4-FFF2-40B4-BE49-F238E27FC236}">
                    <a16:creationId xmlns:a16="http://schemas.microsoft.com/office/drawing/2014/main" id="{7E8DF1CF-8766-46B1-83EF-286910AB70F9}"/>
                  </a:ext>
                </a:extLst>
              </p:cNvPr>
              <p:cNvGrpSpPr/>
              <p:nvPr/>
            </p:nvGrpSpPr>
            <p:grpSpPr>
              <a:xfrm>
                <a:off x="4958190" y="4256356"/>
                <a:ext cx="1313885" cy="1313885"/>
                <a:chOff x="3718642" y="3181350"/>
                <a:chExt cx="985414" cy="985414"/>
              </a:xfrm>
            </p:grpSpPr>
            <p:sp>
              <p:nvSpPr>
                <p:cNvPr id="39" name="íṡľíḍè-Oval 45">
                  <a:extLst>
                    <a:ext uri="{FF2B5EF4-FFF2-40B4-BE49-F238E27FC236}">
                      <a16:creationId xmlns:a16="http://schemas.microsoft.com/office/drawing/2014/main" id="{C66AFD56-760C-468A-9DCC-FD9A80AC16D4}"/>
                    </a:ext>
                  </a:extLst>
                </p:cNvPr>
                <p:cNvSpPr/>
                <p:nvPr/>
              </p:nvSpPr>
              <p:spPr>
                <a:xfrm>
                  <a:off x="3718642" y="3181350"/>
                  <a:ext cx="985414" cy="98541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ṡľíḍè-Oval 46">
                  <a:extLst>
                    <a:ext uri="{FF2B5EF4-FFF2-40B4-BE49-F238E27FC236}">
                      <a16:creationId xmlns:a16="http://schemas.microsoft.com/office/drawing/2014/main" id="{A6BDE7CA-2B50-4B69-89DF-214CDB59CE98}"/>
                    </a:ext>
                  </a:extLst>
                </p:cNvPr>
                <p:cNvSpPr/>
                <p:nvPr/>
              </p:nvSpPr>
              <p:spPr>
                <a:xfrm>
                  <a:off x="3794842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42">
                <a:extLst>
                  <a:ext uri="{FF2B5EF4-FFF2-40B4-BE49-F238E27FC236}">
                    <a16:creationId xmlns:a16="http://schemas.microsoft.com/office/drawing/2014/main" id="{A655DBBD-DD16-497D-89F3-693947E24596}"/>
                  </a:ext>
                </a:extLst>
              </p:cNvPr>
              <p:cNvGrpSpPr/>
              <p:nvPr/>
            </p:nvGrpSpPr>
            <p:grpSpPr>
              <a:xfrm>
                <a:off x="5393149" y="4702427"/>
                <a:ext cx="443963" cy="359267"/>
                <a:chOff x="3733800" y="1066801"/>
                <a:chExt cx="515938" cy="41751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7" name="íṡľíḍè-Freeform: Shape 43">
                  <a:extLst>
                    <a:ext uri="{FF2B5EF4-FFF2-40B4-BE49-F238E27FC236}">
                      <a16:creationId xmlns:a16="http://schemas.microsoft.com/office/drawing/2014/main" id="{BC002AF2-3802-4654-89ED-BE1071974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4288" y="1066801"/>
                  <a:ext cx="384175" cy="236538"/>
                </a:xfrm>
                <a:custGeom>
                  <a:avLst/>
                  <a:gdLst>
                    <a:gd name="T0" fmla="*/ 157 w 242"/>
                    <a:gd name="T1" fmla="*/ 0 h 149"/>
                    <a:gd name="T2" fmla="*/ 157 w 242"/>
                    <a:gd name="T3" fmla="*/ 82 h 149"/>
                    <a:gd name="T4" fmla="*/ 0 w 242"/>
                    <a:gd name="T5" fmla="*/ 82 h 149"/>
                    <a:gd name="T6" fmla="*/ 0 w 242"/>
                    <a:gd name="T7" fmla="*/ 149 h 149"/>
                    <a:gd name="T8" fmla="*/ 242 w 242"/>
                    <a:gd name="T9" fmla="*/ 149 h 149"/>
                    <a:gd name="T10" fmla="*/ 242 w 242"/>
                    <a:gd name="T11" fmla="*/ 82 h 149"/>
                    <a:gd name="T12" fmla="*/ 213 w 242"/>
                    <a:gd name="T13" fmla="*/ 82 h 149"/>
                    <a:gd name="T14" fmla="*/ 213 w 242"/>
                    <a:gd name="T15" fmla="*/ 0 h 149"/>
                    <a:gd name="T16" fmla="*/ 157 w 242"/>
                    <a:gd name="T17" fmla="*/ 0 h 149"/>
                    <a:gd name="T18" fmla="*/ 73 w 242"/>
                    <a:gd name="T19" fmla="*/ 132 h 149"/>
                    <a:gd name="T20" fmla="*/ 32 w 242"/>
                    <a:gd name="T21" fmla="*/ 132 h 149"/>
                    <a:gd name="T22" fmla="*/ 32 w 242"/>
                    <a:gd name="T23" fmla="*/ 103 h 149"/>
                    <a:gd name="T24" fmla="*/ 73 w 242"/>
                    <a:gd name="T25" fmla="*/ 103 h 149"/>
                    <a:gd name="T26" fmla="*/ 73 w 242"/>
                    <a:gd name="T27" fmla="*/ 132 h 149"/>
                    <a:gd name="T28" fmla="*/ 142 w 242"/>
                    <a:gd name="T29" fmla="*/ 132 h 149"/>
                    <a:gd name="T30" fmla="*/ 100 w 242"/>
                    <a:gd name="T31" fmla="*/ 132 h 149"/>
                    <a:gd name="T32" fmla="*/ 100 w 242"/>
                    <a:gd name="T33" fmla="*/ 103 h 149"/>
                    <a:gd name="T34" fmla="*/ 142 w 242"/>
                    <a:gd name="T35" fmla="*/ 103 h 149"/>
                    <a:gd name="T36" fmla="*/ 142 w 242"/>
                    <a:gd name="T37" fmla="*/ 132 h 149"/>
                    <a:gd name="T38" fmla="*/ 211 w 242"/>
                    <a:gd name="T39" fmla="*/ 132 h 149"/>
                    <a:gd name="T40" fmla="*/ 169 w 242"/>
                    <a:gd name="T41" fmla="*/ 132 h 149"/>
                    <a:gd name="T42" fmla="*/ 169 w 242"/>
                    <a:gd name="T43" fmla="*/ 103 h 149"/>
                    <a:gd name="T44" fmla="*/ 211 w 242"/>
                    <a:gd name="T45" fmla="*/ 103 h 149"/>
                    <a:gd name="T46" fmla="*/ 211 w 242"/>
                    <a:gd name="T47" fmla="*/ 132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2" h="149">
                      <a:moveTo>
                        <a:pt x="157" y="0"/>
                      </a:moveTo>
                      <a:lnTo>
                        <a:pt x="157" y="82"/>
                      </a:lnTo>
                      <a:lnTo>
                        <a:pt x="0" y="82"/>
                      </a:lnTo>
                      <a:lnTo>
                        <a:pt x="0" y="149"/>
                      </a:lnTo>
                      <a:lnTo>
                        <a:pt x="242" y="149"/>
                      </a:lnTo>
                      <a:lnTo>
                        <a:pt x="242" y="82"/>
                      </a:lnTo>
                      <a:lnTo>
                        <a:pt x="213" y="82"/>
                      </a:lnTo>
                      <a:lnTo>
                        <a:pt x="213" y="0"/>
                      </a:lnTo>
                      <a:lnTo>
                        <a:pt x="157" y="0"/>
                      </a:lnTo>
                      <a:close/>
                      <a:moveTo>
                        <a:pt x="73" y="132"/>
                      </a:moveTo>
                      <a:lnTo>
                        <a:pt x="32" y="132"/>
                      </a:lnTo>
                      <a:lnTo>
                        <a:pt x="32" y="103"/>
                      </a:lnTo>
                      <a:lnTo>
                        <a:pt x="73" y="103"/>
                      </a:lnTo>
                      <a:lnTo>
                        <a:pt x="73" y="132"/>
                      </a:lnTo>
                      <a:close/>
                      <a:moveTo>
                        <a:pt x="142" y="132"/>
                      </a:moveTo>
                      <a:lnTo>
                        <a:pt x="100" y="132"/>
                      </a:lnTo>
                      <a:lnTo>
                        <a:pt x="100" y="103"/>
                      </a:lnTo>
                      <a:lnTo>
                        <a:pt x="142" y="103"/>
                      </a:lnTo>
                      <a:lnTo>
                        <a:pt x="142" y="132"/>
                      </a:lnTo>
                      <a:close/>
                      <a:moveTo>
                        <a:pt x="211" y="132"/>
                      </a:moveTo>
                      <a:lnTo>
                        <a:pt x="169" y="132"/>
                      </a:lnTo>
                      <a:lnTo>
                        <a:pt x="169" y="103"/>
                      </a:lnTo>
                      <a:lnTo>
                        <a:pt x="211" y="103"/>
                      </a:lnTo>
                      <a:lnTo>
                        <a:pt x="211" y="1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ṡľíḍè-Freeform: Shape 44">
                  <a:extLst>
                    <a:ext uri="{FF2B5EF4-FFF2-40B4-BE49-F238E27FC236}">
                      <a16:creationId xmlns:a16="http://schemas.microsoft.com/office/drawing/2014/main" id="{F9586643-C265-48BA-804B-1CA1F4227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800" y="1316038"/>
                  <a:ext cx="515938" cy="168275"/>
                </a:xfrm>
                <a:custGeom>
                  <a:avLst/>
                  <a:gdLst>
                    <a:gd name="T0" fmla="*/ 314 w 325"/>
                    <a:gd name="T1" fmla="*/ 106 h 106"/>
                    <a:gd name="T2" fmla="*/ 325 w 325"/>
                    <a:gd name="T3" fmla="*/ 0 h 106"/>
                    <a:gd name="T4" fmla="*/ 0 w 325"/>
                    <a:gd name="T5" fmla="*/ 0 h 106"/>
                    <a:gd name="T6" fmla="*/ 37 w 325"/>
                    <a:gd name="T7" fmla="*/ 106 h 106"/>
                    <a:gd name="T8" fmla="*/ 314 w 325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5" h="106">
                      <a:moveTo>
                        <a:pt x="314" y="106"/>
                      </a:moveTo>
                      <a:lnTo>
                        <a:pt x="325" y="0"/>
                      </a:lnTo>
                      <a:lnTo>
                        <a:pt x="0" y="0"/>
                      </a:lnTo>
                      <a:lnTo>
                        <a:pt x="37" y="106"/>
                      </a:lnTo>
                      <a:lnTo>
                        <a:pt x="314" y="1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F7CF2A2-036E-4308-8239-7C29AD8B9AB9}"/>
                </a:ext>
              </a:extLst>
            </p:cNvPr>
            <p:cNvGrpSpPr/>
            <p:nvPr/>
          </p:nvGrpSpPr>
          <p:grpSpPr>
            <a:xfrm>
              <a:off x="6183670" y="2806380"/>
              <a:ext cx="985414" cy="985414"/>
              <a:chOff x="8409132" y="4258474"/>
              <a:chExt cx="1313885" cy="1313885"/>
            </a:xfrm>
          </p:grpSpPr>
          <p:grpSp>
            <p:nvGrpSpPr>
              <p:cNvPr id="28" name="Group 48">
                <a:extLst>
                  <a:ext uri="{FF2B5EF4-FFF2-40B4-BE49-F238E27FC236}">
                    <a16:creationId xmlns:a16="http://schemas.microsoft.com/office/drawing/2014/main" id="{D779949B-415D-45A5-A1EA-AF483E220B64}"/>
                  </a:ext>
                </a:extLst>
              </p:cNvPr>
              <p:cNvGrpSpPr/>
              <p:nvPr/>
            </p:nvGrpSpPr>
            <p:grpSpPr>
              <a:xfrm>
                <a:off x="8409132" y="4258474"/>
                <a:ext cx="1313885" cy="1313885"/>
                <a:chOff x="6306849" y="3182938"/>
                <a:chExt cx="985414" cy="985414"/>
              </a:xfrm>
            </p:grpSpPr>
            <p:sp>
              <p:nvSpPr>
                <p:cNvPr id="33" name="íṡľíḍè-Oval 53">
                  <a:extLst>
                    <a:ext uri="{FF2B5EF4-FFF2-40B4-BE49-F238E27FC236}">
                      <a16:creationId xmlns:a16="http://schemas.microsoft.com/office/drawing/2014/main" id="{170E2795-83ED-4756-B9E6-672D72C55589}"/>
                    </a:ext>
                  </a:extLst>
                </p:cNvPr>
                <p:cNvSpPr/>
                <p:nvPr/>
              </p:nvSpPr>
              <p:spPr>
                <a:xfrm>
                  <a:off x="6306849" y="3182938"/>
                  <a:ext cx="985414" cy="98541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ṡľíḍè-Oval 54">
                  <a:extLst>
                    <a:ext uri="{FF2B5EF4-FFF2-40B4-BE49-F238E27FC236}">
                      <a16:creationId xmlns:a16="http://schemas.microsoft.com/office/drawing/2014/main" id="{ACA8EAA1-D5CA-4DA2-9E3D-81D25A340343}"/>
                    </a:ext>
                  </a:extLst>
                </p:cNvPr>
                <p:cNvSpPr/>
                <p:nvPr/>
              </p:nvSpPr>
              <p:spPr>
                <a:xfrm>
                  <a:off x="6383049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49">
                <a:extLst>
                  <a:ext uri="{FF2B5EF4-FFF2-40B4-BE49-F238E27FC236}">
                    <a16:creationId xmlns:a16="http://schemas.microsoft.com/office/drawing/2014/main" id="{AF5CDB26-AAA3-4523-8237-8D08F36B1C03}"/>
                  </a:ext>
                </a:extLst>
              </p:cNvPr>
              <p:cNvGrpSpPr/>
              <p:nvPr/>
            </p:nvGrpSpPr>
            <p:grpSpPr>
              <a:xfrm>
                <a:off x="8910345" y="4690414"/>
                <a:ext cx="312444" cy="381427"/>
                <a:chOff x="3357563" y="1085850"/>
                <a:chExt cx="366712" cy="4476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0" name="îŝḷîḓé-Rectangle 50">
                  <a:extLst>
                    <a:ext uri="{FF2B5EF4-FFF2-40B4-BE49-F238E27FC236}">
                      <a16:creationId xmlns:a16="http://schemas.microsoft.com/office/drawing/2014/main" id="{E0AE234F-3FCB-4220-B606-282575936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9788" y="1327150"/>
                  <a:ext cx="323850" cy="206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ŝḷîḓé-Freeform: Shape 51">
                  <a:extLst>
                    <a:ext uri="{FF2B5EF4-FFF2-40B4-BE49-F238E27FC236}">
                      <a16:creationId xmlns:a16="http://schemas.microsoft.com/office/drawing/2014/main" id="{2DF4A567-8D9F-42D4-81A4-4A12C94AC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350" y="1085850"/>
                  <a:ext cx="214312" cy="123825"/>
                </a:xfrm>
                <a:custGeom>
                  <a:avLst/>
                  <a:gdLst>
                    <a:gd name="T0" fmla="*/ 38 w 105"/>
                    <a:gd name="T1" fmla="*/ 61 h 61"/>
                    <a:gd name="T2" fmla="*/ 67 w 105"/>
                    <a:gd name="T3" fmla="*/ 61 h 61"/>
                    <a:gd name="T4" fmla="*/ 88 w 105"/>
                    <a:gd name="T5" fmla="*/ 48 h 61"/>
                    <a:gd name="T6" fmla="*/ 99 w 105"/>
                    <a:gd name="T7" fmla="*/ 11 h 61"/>
                    <a:gd name="T8" fmla="*/ 84 w 105"/>
                    <a:gd name="T9" fmla="*/ 3 h 61"/>
                    <a:gd name="T10" fmla="*/ 68 w 105"/>
                    <a:gd name="T11" fmla="*/ 17 h 61"/>
                    <a:gd name="T12" fmla="*/ 52 w 105"/>
                    <a:gd name="T13" fmla="*/ 41 h 61"/>
                    <a:gd name="T14" fmla="*/ 37 w 105"/>
                    <a:gd name="T15" fmla="*/ 17 h 61"/>
                    <a:gd name="T16" fmla="*/ 21 w 105"/>
                    <a:gd name="T17" fmla="*/ 3 h 61"/>
                    <a:gd name="T18" fmla="*/ 5 w 105"/>
                    <a:gd name="T19" fmla="*/ 11 h 61"/>
                    <a:gd name="T20" fmla="*/ 17 w 105"/>
                    <a:gd name="T21" fmla="*/ 48 h 61"/>
                    <a:gd name="T22" fmla="*/ 38 w 105"/>
                    <a:gd name="T23" fmla="*/ 61 h 61"/>
                    <a:gd name="T24" fmla="*/ 70 w 105"/>
                    <a:gd name="T25" fmla="*/ 35 h 61"/>
                    <a:gd name="T26" fmla="*/ 78 w 105"/>
                    <a:gd name="T27" fmla="*/ 24 h 61"/>
                    <a:gd name="T28" fmla="*/ 83 w 105"/>
                    <a:gd name="T29" fmla="*/ 19 h 61"/>
                    <a:gd name="T30" fmla="*/ 88 w 105"/>
                    <a:gd name="T31" fmla="*/ 18 h 61"/>
                    <a:gd name="T32" fmla="*/ 78 w 105"/>
                    <a:gd name="T33" fmla="*/ 41 h 61"/>
                    <a:gd name="T34" fmla="*/ 62 w 105"/>
                    <a:gd name="T35" fmla="*/ 50 h 61"/>
                    <a:gd name="T36" fmla="*/ 70 w 105"/>
                    <a:gd name="T37" fmla="*/ 35 h 61"/>
                    <a:gd name="T38" fmla="*/ 16 w 105"/>
                    <a:gd name="T39" fmla="*/ 18 h 61"/>
                    <a:gd name="T40" fmla="*/ 22 w 105"/>
                    <a:gd name="T41" fmla="*/ 19 h 61"/>
                    <a:gd name="T42" fmla="*/ 26 w 105"/>
                    <a:gd name="T43" fmla="*/ 24 h 61"/>
                    <a:gd name="T44" fmla="*/ 34 w 105"/>
                    <a:gd name="T45" fmla="*/ 35 h 61"/>
                    <a:gd name="T46" fmla="*/ 43 w 105"/>
                    <a:gd name="T47" fmla="*/ 50 h 61"/>
                    <a:gd name="T48" fmla="*/ 27 w 105"/>
                    <a:gd name="T49" fmla="*/ 41 h 61"/>
                    <a:gd name="T50" fmla="*/ 16 w 105"/>
                    <a:gd name="T51" fmla="*/ 1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5" h="61">
                      <a:moveTo>
                        <a:pt x="38" y="61"/>
                      </a:move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75" y="59"/>
                        <a:pt x="82" y="55"/>
                        <a:pt x="88" y="48"/>
                      </a:cubicBezTo>
                      <a:cubicBezTo>
                        <a:pt x="96" y="40"/>
                        <a:pt x="105" y="22"/>
                        <a:pt x="99" y="11"/>
                      </a:cubicBezTo>
                      <a:cubicBezTo>
                        <a:pt x="97" y="5"/>
                        <a:pt x="90" y="0"/>
                        <a:pt x="84" y="3"/>
                      </a:cubicBezTo>
                      <a:cubicBezTo>
                        <a:pt x="77" y="5"/>
                        <a:pt x="73" y="11"/>
                        <a:pt x="68" y="17"/>
                      </a:cubicBezTo>
                      <a:cubicBezTo>
                        <a:pt x="62" y="24"/>
                        <a:pt x="57" y="32"/>
                        <a:pt x="52" y="41"/>
                      </a:cubicBezTo>
                      <a:cubicBezTo>
                        <a:pt x="48" y="32"/>
                        <a:pt x="43" y="24"/>
                        <a:pt x="37" y="17"/>
                      </a:cubicBezTo>
                      <a:cubicBezTo>
                        <a:pt x="32" y="11"/>
                        <a:pt x="28" y="5"/>
                        <a:pt x="21" y="3"/>
                      </a:cubicBezTo>
                      <a:cubicBezTo>
                        <a:pt x="14" y="0"/>
                        <a:pt x="8" y="5"/>
                        <a:pt x="5" y="11"/>
                      </a:cubicBezTo>
                      <a:cubicBezTo>
                        <a:pt x="0" y="22"/>
                        <a:pt x="9" y="40"/>
                        <a:pt x="17" y="48"/>
                      </a:cubicBezTo>
                      <a:cubicBezTo>
                        <a:pt x="23" y="55"/>
                        <a:pt x="30" y="59"/>
                        <a:pt x="38" y="61"/>
                      </a:cubicBezTo>
                      <a:close/>
                      <a:moveTo>
                        <a:pt x="70" y="35"/>
                      </a:moveTo>
                      <a:cubicBezTo>
                        <a:pt x="73" y="31"/>
                        <a:pt x="76" y="27"/>
                        <a:pt x="78" y="24"/>
                      </a:cubicBezTo>
                      <a:cubicBezTo>
                        <a:pt x="80" y="22"/>
                        <a:pt x="81" y="21"/>
                        <a:pt x="83" y="19"/>
                      </a:cubicBezTo>
                      <a:cubicBezTo>
                        <a:pt x="84" y="17"/>
                        <a:pt x="88" y="13"/>
                        <a:pt x="88" y="18"/>
                      </a:cubicBezTo>
                      <a:cubicBezTo>
                        <a:pt x="89" y="26"/>
                        <a:pt x="83" y="35"/>
                        <a:pt x="78" y="41"/>
                      </a:cubicBezTo>
                      <a:cubicBezTo>
                        <a:pt x="73" y="45"/>
                        <a:pt x="68" y="48"/>
                        <a:pt x="62" y="50"/>
                      </a:cubicBezTo>
                      <a:cubicBezTo>
                        <a:pt x="64" y="45"/>
                        <a:pt x="67" y="40"/>
                        <a:pt x="70" y="35"/>
                      </a:cubicBezTo>
                      <a:close/>
                      <a:moveTo>
                        <a:pt x="16" y="18"/>
                      </a:moveTo>
                      <a:cubicBezTo>
                        <a:pt x="17" y="13"/>
                        <a:pt x="20" y="17"/>
                        <a:pt x="22" y="19"/>
                      </a:cubicBezTo>
                      <a:cubicBezTo>
                        <a:pt x="24" y="21"/>
                        <a:pt x="25" y="22"/>
                        <a:pt x="26" y="24"/>
                      </a:cubicBezTo>
                      <a:cubicBezTo>
                        <a:pt x="29" y="27"/>
                        <a:pt x="32" y="31"/>
                        <a:pt x="34" y="35"/>
                      </a:cubicBezTo>
                      <a:cubicBezTo>
                        <a:pt x="38" y="40"/>
                        <a:pt x="41" y="45"/>
                        <a:pt x="43" y="50"/>
                      </a:cubicBezTo>
                      <a:cubicBezTo>
                        <a:pt x="37" y="48"/>
                        <a:pt x="31" y="45"/>
                        <a:pt x="27" y="41"/>
                      </a:cubicBezTo>
                      <a:cubicBezTo>
                        <a:pt x="22" y="35"/>
                        <a:pt x="16" y="26"/>
                        <a:pt x="16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ŝḷîḓé-Freeform: Shape 52">
                  <a:extLst>
                    <a:ext uri="{FF2B5EF4-FFF2-40B4-BE49-F238E27FC236}">
                      <a16:creationId xmlns:a16="http://schemas.microsoft.com/office/drawing/2014/main" id="{50E8F12C-17D9-4455-8C53-65545AB80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7563" y="1223963"/>
                  <a:ext cx="366712" cy="90487"/>
                </a:xfrm>
                <a:custGeom>
                  <a:avLst/>
                  <a:gdLst>
                    <a:gd name="T0" fmla="*/ 231 w 231"/>
                    <a:gd name="T1" fmla="*/ 0 h 57"/>
                    <a:gd name="T2" fmla="*/ 0 w 231"/>
                    <a:gd name="T3" fmla="*/ 0 h 57"/>
                    <a:gd name="T4" fmla="*/ 0 w 231"/>
                    <a:gd name="T5" fmla="*/ 57 h 57"/>
                    <a:gd name="T6" fmla="*/ 14 w 231"/>
                    <a:gd name="T7" fmla="*/ 57 h 57"/>
                    <a:gd name="T8" fmla="*/ 218 w 231"/>
                    <a:gd name="T9" fmla="*/ 57 h 57"/>
                    <a:gd name="T10" fmla="*/ 231 w 231"/>
                    <a:gd name="T11" fmla="*/ 57 h 57"/>
                    <a:gd name="T12" fmla="*/ 231 w 231"/>
                    <a:gd name="T13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1" h="57">
                      <a:moveTo>
                        <a:pt x="231" y="0"/>
                      </a:moveTo>
                      <a:lnTo>
                        <a:pt x="0" y="0"/>
                      </a:lnTo>
                      <a:lnTo>
                        <a:pt x="0" y="57"/>
                      </a:lnTo>
                      <a:lnTo>
                        <a:pt x="14" y="57"/>
                      </a:lnTo>
                      <a:lnTo>
                        <a:pt x="218" y="57"/>
                      </a:lnTo>
                      <a:lnTo>
                        <a:pt x="231" y="57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7" name="îŝḷîḓé-TextBox 57">
              <a:extLst>
                <a:ext uri="{FF2B5EF4-FFF2-40B4-BE49-F238E27FC236}">
                  <a16:creationId xmlns:a16="http://schemas.microsoft.com/office/drawing/2014/main" id="{46F02E71-7524-46F9-B6FD-7DB0B54EA28F}"/>
                </a:ext>
              </a:extLst>
            </p:cNvPr>
            <p:cNvSpPr txBox="1"/>
            <p:nvPr/>
          </p:nvSpPr>
          <p:spPr>
            <a:xfrm>
              <a:off x="867423" y="2175215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用户登录、注册</a:t>
              </a:r>
            </a:p>
          </p:txBody>
        </p:sp>
        <p:sp>
          <p:nvSpPr>
            <p:cNvPr id="25" name="îŝḷîḓé-TextBox 75">
              <a:extLst>
                <a:ext uri="{FF2B5EF4-FFF2-40B4-BE49-F238E27FC236}">
                  <a16:creationId xmlns:a16="http://schemas.microsoft.com/office/drawing/2014/main" id="{E1FFCD34-AD50-4F9E-9361-E8649431063D}"/>
                </a:ext>
              </a:extLst>
            </p:cNvPr>
            <p:cNvSpPr txBox="1"/>
            <p:nvPr/>
          </p:nvSpPr>
          <p:spPr>
            <a:xfrm>
              <a:off x="3590608" y="2117184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用户旅行助手添加、修改和删除</a:t>
              </a:r>
            </a:p>
          </p:txBody>
        </p:sp>
        <p:sp>
          <p:nvSpPr>
            <p:cNvPr id="23" name="îŝḷîḓé-TextBox 78">
              <a:extLst>
                <a:ext uri="{FF2B5EF4-FFF2-40B4-BE49-F238E27FC236}">
                  <a16:creationId xmlns:a16="http://schemas.microsoft.com/office/drawing/2014/main" id="{0B4F9A6A-6EB4-45AA-B859-E2587E416A27}"/>
                </a:ext>
              </a:extLst>
            </p:cNvPr>
            <p:cNvSpPr txBox="1"/>
            <p:nvPr/>
          </p:nvSpPr>
          <p:spPr>
            <a:xfrm>
              <a:off x="6214711" y="2111554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用户信息修改</a:t>
              </a:r>
            </a:p>
          </p:txBody>
        </p:sp>
        <p:sp>
          <p:nvSpPr>
            <p:cNvPr id="21" name="îŝḷîḓé-TextBox 87">
              <a:extLst>
                <a:ext uri="{FF2B5EF4-FFF2-40B4-BE49-F238E27FC236}">
                  <a16:creationId xmlns:a16="http://schemas.microsoft.com/office/drawing/2014/main" id="{76A6F3CB-12B2-4089-9AAE-D9E5FF9FCF0A}"/>
                </a:ext>
              </a:extLst>
            </p:cNvPr>
            <p:cNvSpPr txBox="1"/>
            <p:nvPr/>
          </p:nvSpPr>
          <p:spPr>
            <a:xfrm>
              <a:off x="901823" y="3980670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攻略点赞</a:t>
              </a:r>
            </a:p>
          </p:txBody>
        </p:sp>
        <p:sp>
          <p:nvSpPr>
            <p:cNvPr id="19" name="îŝḷîḓé-TextBox 90">
              <a:extLst>
                <a:ext uri="{FF2B5EF4-FFF2-40B4-BE49-F238E27FC236}">
                  <a16:creationId xmlns:a16="http://schemas.microsoft.com/office/drawing/2014/main" id="{9F020DB7-0AC3-463A-B1A4-4B93661D4B95}"/>
                </a:ext>
              </a:extLst>
            </p:cNvPr>
            <p:cNvSpPr txBox="1"/>
            <p:nvPr/>
          </p:nvSpPr>
          <p:spPr>
            <a:xfrm>
              <a:off x="3631921" y="3980671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攻略的发表</a:t>
              </a:r>
            </a:p>
          </p:txBody>
        </p:sp>
        <p:sp>
          <p:nvSpPr>
            <p:cNvPr id="17" name="îŝḷîḓé-TextBox 93">
              <a:extLst>
                <a:ext uri="{FF2B5EF4-FFF2-40B4-BE49-F238E27FC236}">
                  <a16:creationId xmlns:a16="http://schemas.microsoft.com/office/drawing/2014/main" id="{995B76E0-3612-4018-9279-B6A87F3689A8}"/>
                </a:ext>
              </a:extLst>
            </p:cNvPr>
            <p:cNvSpPr txBox="1"/>
            <p:nvPr/>
          </p:nvSpPr>
          <p:spPr>
            <a:xfrm>
              <a:off x="6214710" y="3976459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6">
                      <a:lumMod val="100000"/>
                    </a:schemeClr>
                  </a:solidFill>
                </a:rPr>
                <a:t>关注用户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B3590627-FFB8-4950-8196-C8A2E6803D4D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773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61225" y="1385873"/>
            <a:ext cx="2406541" cy="1840852"/>
            <a:chOff x="8540751" y="4843463"/>
            <a:chExt cx="8012112" cy="4562475"/>
          </a:xfrm>
          <a:effectLst/>
        </p:grpSpPr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9321800" y="4843463"/>
              <a:ext cx="6480176" cy="4421188"/>
            </a:xfrm>
            <a:custGeom>
              <a:avLst/>
              <a:gdLst>
                <a:gd name="T0" fmla="*/ 17508 w 18000"/>
                <a:gd name="T1" fmla="*/ 12280 h 12281"/>
                <a:gd name="T2" fmla="*/ 491 w 18000"/>
                <a:gd name="T3" fmla="*/ 12280 h 12281"/>
                <a:gd name="T4" fmla="*/ 0 w 18000"/>
                <a:gd name="T5" fmla="*/ 11792 h 12281"/>
                <a:gd name="T6" fmla="*/ 0 w 18000"/>
                <a:gd name="T7" fmla="*/ 488 h 12281"/>
                <a:gd name="T8" fmla="*/ 491 w 18000"/>
                <a:gd name="T9" fmla="*/ 0 h 12281"/>
                <a:gd name="T10" fmla="*/ 17508 w 18000"/>
                <a:gd name="T11" fmla="*/ 0 h 12281"/>
                <a:gd name="T12" fmla="*/ 17999 w 18000"/>
                <a:gd name="T13" fmla="*/ 488 h 12281"/>
                <a:gd name="T14" fmla="*/ 17999 w 18000"/>
                <a:gd name="T15" fmla="*/ 11792 h 12281"/>
                <a:gd name="T16" fmla="*/ 17508 w 18000"/>
                <a:gd name="T17" fmla="*/ 12280 h 122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000"/>
                <a:gd name="T28" fmla="*/ 0 h 12281"/>
                <a:gd name="T29" fmla="*/ 18000 w 18000"/>
                <a:gd name="T30" fmla="*/ 12281 h 122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000" h="12281">
                  <a:moveTo>
                    <a:pt x="17508" y="12280"/>
                  </a:moveTo>
                  <a:lnTo>
                    <a:pt x="491" y="12280"/>
                  </a:lnTo>
                  <a:cubicBezTo>
                    <a:pt x="220" y="12280"/>
                    <a:pt x="0" y="12061"/>
                    <a:pt x="0" y="11792"/>
                  </a:cubicBezTo>
                  <a:lnTo>
                    <a:pt x="0" y="488"/>
                  </a:lnTo>
                  <a:cubicBezTo>
                    <a:pt x="0" y="219"/>
                    <a:pt x="220" y="0"/>
                    <a:pt x="491" y="0"/>
                  </a:cubicBezTo>
                  <a:lnTo>
                    <a:pt x="17508" y="0"/>
                  </a:lnTo>
                  <a:cubicBezTo>
                    <a:pt x="17779" y="0"/>
                    <a:pt x="17999" y="219"/>
                    <a:pt x="17999" y="488"/>
                  </a:cubicBezTo>
                  <a:lnTo>
                    <a:pt x="17999" y="11792"/>
                  </a:lnTo>
                  <a:cubicBezTo>
                    <a:pt x="17999" y="12061"/>
                    <a:pt x="17779" y="12280"/>
                    <a:pt x="17508" y="12280"/>
                  </a:cubicBezTo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8542336" y="9169402"/>
              <a:ext cx="8008936" cy="142874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8542339" y="9169399"/>
              <a:ext cx="8008939" cy="236539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noFill/>
            <a:ln w="1008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8540751" y="9312275"/>
              <a:ext cx="8012112" cy="93663"/>
            </a:xfrm>
            <a:custGeom>
              <a:avLst/>
              <a:gdLst>
                <a:gd name="T0" fmla="*/ 0 w 22256"/>
                <a:gd name="T1" fmla="*/ 0 h 262"/>
                <a:gd name="T2" fmla="*/ 870 w 22256"/>
                <a:gd name="T3" fmla="*/ 261 h 262"/>
                <a:gd name="T4" fmla="*/ 21418 w 22256"/>
                <a:gd name="T5" fmla="*/ 261 h 262"/>
                <a:gd name="T6" fmla="*/ 22255 w 22256"/>
                <a:gd name="T7" fmla="*/ 0 h 262"/>
                <a:gd name="T8" fmla="*/ 0 w 22256"/>
                <a:gd name="T9" fmla="*/ 0 h 2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56"/>
                <a:gd name="T16" fmla="*/ 0 h 262"/>
                <a:gd name="T17" fmla="*/ 22256 w 22256"/>
                <a:gd name="T18" fmla="*/ 262 h 2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56" h="262">
                  <a:moveTo>
                    <a:pt x="0" y="0"/>
                  </a:moveTo>
                  <a:cubicBezTo>
                    <a:pt x="0" y="0"/>
                    <a:pt x="462" y="261"/>
                    <a:pt x="870" y="261"/>
                  </a:cubicBezTo>
                  <a:lnTo>
                    <a:pt x="21418" y="261"/>
                  </a:lnTo>
                  <a:cubicBezTo>
                    <a:pt x="21898" y="261"/>
                    <a:pt x="22255" y="0"/>
                    <a:pt x="22255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11979275" y="9167813"/>
              <a:ext cx="1141413" cy="88900"/>
            </a:xfrm>
            <a:custGeom>
              <a:avLst/>
              <a:gdLst>
                <a:gd name="T0" fmla="*/ 0 w 3171"/>
                <a:gd name="T1" fmla="*/ 0 h 249"/>
                <a:gd name="T2" fmla="*/ 349 w 3171"/>
                <a:gd name="T3" fmla="*/ 248 h 249"/>
                <a:gd name="T4" fmla="*/ 2821 w 3171"/>
                <a:gd name="T5" fmla="*/ 248 h 249"/>
                <a:gd name="T6" fmla="*/ 3170 w 3171"/>
                <a:gd name="T7" fmla="*/ 0 h 249"/>
                <a:gd name="T8" fmla="*/ 0 w 3171"/>
                <a:gd name="T9" fmla="*/ 0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1"/>
                <a:gd name="T16" fmla="*/ 0 h 249"/>
                <a:gd name="T17" fmla="*/ 3171 w 3171"/>
                <a:gd name="T18" fmla="*/ 249 h 2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1" h="249">
                  <a:moveTo>
                    <a:pt x="0" y="0"/>
                  </a:moveTo>
                  <a:cubicBezTo>
                    <a:pt x="49" y="144"/>
                    <a:pt x="187" y="248"/>
                    <a:pt x="349" y="248"/>
                  </a:cubicBezTo>
                  <a:lnTo>
                    <a:pt x="2821" y="248"/>
                  </a:lnTo>
                  <a:cubicBezTo>
                    <a:pt x="2983" y="248"/>
                    <a:pt x="3120" y="144"/>
                    <a:pt x="3170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12571413" y="4937125"/>
              <a:ext cx="38100" cy="36513"/>
            </a:xfrm>
            <a:custGeom>
              <a:avLst/>
              <a:gdLst>
                <a:gd name="T0" fmla="*/ 51 w 104"/>
                <a:gd name="T1" fmla="*/ 102 h 103"/>
                <a:gd name="T2" fmla="*/ 0 w 104"/>
                <a:gd name="T3" fmla="*/ 51 h 103"/>
                <a:gd name="T4" fmla="*/ 51 w 104"/>
                <a:gd name="T5" fmla="*/ 0 h 103"/>
                <a:gd name="T6" fmla="*/ 103 w 104"/>
                <a:gd name="T7" fmla="*/ 51 h 103"/>
                <a:gd name="T8" fmla="*/ 51 w 104"/>
                <a:gd name="T9" fmla="*/ 10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03"/>
                <a:gd name="T17" fmla="*/ 104 w 104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03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3" y="79"/>
                    <a:pt x="80" y="102"/>
                    <a:pt x="51" y="1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832632" y="1068367"/>
            <a:ext cx="4338638" cy="1209429"/>
            <a:chOff x="4584120" y="1336741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584120" y="1336741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750139" y="1603918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886301" y="1745753"/>
              <a:ext cx="402750" cy="391405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591232" y="1569493"/>
              <a:ext cx="3155350" cy="777569"/>
              <a:chOff x="7505490" y="2041661"/>
              <a:chExt cx="4207134" cy="1036759"/>
            </a:xfrm>
          </p:grpSpPr>
          <p:sp>
            <p:nvSpPr>
              <p:cNvPr id="15" name="文本框 20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打卡</a:t>
                </a:r>
              </a:p>
            </p:txBody>
          </p:sp>
          <p:sp>
            <p:nvSpPr>
              <p:cNvPr id="16" name="文本框 21"/>
              <p:cNvSpPr txBox="1"/>
              <p:nvPr/>
            </p:nvSpPr>
            <p:spPr>
              <a:xfrm>
                <a:off x="7505490" y="2508925"/>
                <a:ext cx="3537569" cy="569495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</a:rPr>
                  <a:t>用户可以对去过的景点、餐馆、宾馆等进行打卡</a:t>
                </a:r>
              </a:p>
              <a:p>
                <a:pPr lvl="0">
                  <a:lnSpc>
                    <a:spcPct val="120000"/>
                  </a:lnSpc>
                </a:pP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832632" y="2622010"/>
            <a:ext cx="4338638" cy="1209429"/>
            <a:chOff x="4584120" y="2597330"/>
            <a:chExt cx="4338638" cy="1209429"/>
          </a:xfrm>
        </p:grpSpPr>
        <p:sp>
          <p:nvSpPr>
            <p:cNvPr id="6" name="矩形 5"/>
            <p:cNvSpPr/>
            <p:nvPr/>
          </p:nvSpPr>
          <p:spPr bwMode="auto">
            <a:xfrm>
              <a:off x="4584120" y="2597330"/>
              <a:ext cx="4338638" cy="120942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750139" y="2864507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4886301" y="3037798"/>
              <a:ext cx="402750" cy="328492"/>
            </a:xfrm>
            <a:custGeom>
              <a:avLst/>
              <a:gdLst>
                <a:gd name="connsiteX0" fmla="*/ 39952 w 338667"/>
                <a:gd name="connsiteY0" fmla="*/ 252412 h 276225"/>
                <a:gd name="connsiteX1" fmla="*/ 297127 w 338667"/>
                <a:gd name="connsiteY1" fmla="*/ 252412 h 276225"/>
                <a:gd name="connsiteX2" fmla="*/ 297127 w 338667"/>
                <a:gd name="connsiteY2" fmla="*/ 276225 h 276225"/>
                <a:gd name="connsiteX3" fmla="*/ 39952 w 338667"/>
                <a:gd name="connsiteY3" fmla="*/ 276225 h 276225"/>
                <a:gd name="connsiteX4" fmla="*/ 169334 w 338667"/>
                <a:gd name="connsiteY4" fmla="*/ 98425 h 276225"/>
                <a:gd name="connsiteX5" fmla="*/ 225690 w 338667"/>
                <a:gd name="connsiteY5" fmla="*/ 154918 h 276225"/>
                <a:gd name="connsiteX6" fmla="*/ 221758 w 338667"/>
                <a:gd name="connsiteY6" fmla="*/ 177253 h 276225"/>
                <a:gd name="connsiteX7" fmla="*/ 206031 w 338667"/>
                <a:gd name="connsiteY7" fmla="*/ 169370 h 276225"/>
                <a:gd name="connsiteX8" fmla="*/ 206031 w 338667"/>
                <a:gd name="connsiteY8" fmla="*/ 168056 h 276225"/>
                <a:gd name="connsiteX9" fmla="*/ 208652 w 338667"/>
                <a:gd name="connsiteY9" fmla="*/ 154918 h 276225"/>
                <a:gd name="connsiteX10" fmla="*/ 169334 w 338667"/>
                <a:gd name="connsiteY10" fmla="*/ 116818 h 276225"/>
                <a:gd name="connsiteX11" fmla="*/ 130015 w 338667"/>
                <a:gd name="connsiteY11" fmla="*/ 154918 h 276225"/>
                <a:gd name="connsiteX12" fmla="*/ 169334 w 338667"/>
                <a:gd name="connsiteY12" fmla="*/ 194332 h 276225"/>
                <a:gd name="connsiteX13" fmla="*/ 198167 w 338667"/>
                <a:gd name="connsiteY13" fmla="*/ 181194 h 276225"/>
                <a:gd name="connsiteX14" fmla="*/ 199478 w 338667"/>
                <a:gd name="connsiteY14" fmla="*/ 181194 h 276225"/>
                <a:gd name="connsiteX15" fmla="*/ 213895 w 338667"/>
                <a:gd name="connsiteY15" fmla="*/ 190391 h 276225"/>
                <a:gd name="connsiteX16" fmla="*/ 169334 w 338667"/>
                <a:gd name="connsiteY16" fmla="*/ 212725 h 276225"/>
                <a:gd name="connsiteX17" fmla="*/ 112977 w 338667"/>
                <a:gd name="connsiteY17" fmla="*/ 156232 h 276225"/>
                <a:gd name="connsiteX18" fmla="*/ 169334 w 338667"/>
                <a:gd name="connsiteY18" fmla="*/ 98425 h 276225"/>
                <a:gd name="connsiteX19" fmla="*/ 169740 w 338667"/>
                <a:gd name="connsiteY19" fmla="*/ 84137 h 276225"/>
                <a:gd name="connsiteX20" fmla="*/ 98689 w 338667"/>
                <a:gd name="connsiteY20" fmla="*/ 157031 h 276225"/>
                <a:gd name="connsiteX21" fmla="*/ 169740 w 338667"/>
                <a:gd name="connsiteY21" fmla="*/ 228600 h 276225"/>
                <a:gd name="connsiteX22" fmla="*/ 227634 w 338667"/>
                <a:gd name="connsiteY22" fmla="*/ 198117 h 276225"/>
                <a:gd name="connsiteX23" fmla="*/ 236845 w 338667"/>
                <a:gd name="connsiteY23" fmla="*/ 203418 h 276225"/>
                <a:gd name="connsiteX24" fmla="*/ 242108 w 338667"/>
                <a:gd name="connsiteY24" fmla="*/ 199442 h 276225"/>
                <a:gd name="connsiteX25" fmla="*/ 239476 w 338667"/>
                <a:gd name="connsiteY25" fmla="*/ 190165 h 276225"/>
                <a:gd name="connsiteX26" fmla="*/ 234213 w 338667"/>
                <a:gd name="connsiteY26" fmla="*/ 186189 h 276225"/>
                <a:gd name="connsiteX27" fmla="*/ 240792 w 338667"/>
                <a:gd name="connsiteY27" fmla="*/ 157031 h 276225"/>
                <a:gd name="connsiteX28" fmla="*/ 169740 w 338667"/>
                <a:gd name="connsiteY28" fmla="*/ 84137 h 276225"/>
                <a:gd name="connsiteX29" fmla="*/ 280981 w 338667"/>
                <a:gd name="connsiteY29" fmla="*/ 82550 h 276225"/>
                <a:gd name="connsiteX30" fmla="*/ 333639 w 338667"/>
                <a:gd name="connsiteY30" fmla="*/ 82550 h 276225"/>
                <a:gd name="connsiteX31" fmla="*/ 331006 w 338667"/>
                <a:gd name="connsiteY31" fmla="*/ 92075 h 276225"/>
                <a:gd name="connsiteX32" fmla="*/ 279664 w 338667"/>
                <a:gd name="connsiteY32" fmla="*/ 92075 h 276225"/>
                <a:gd name="connsiteX33" fmla="*/ 280981 w 338667"/>
                <a:gd name="connsiteY33" fmla="*/ 82550 h 276225"/>
                <a:gd name="connsiteX34" fmla="*/ 5027 w 338667"/>
                <a:gd name="connsiteY34" fmla="*/ 82550 h 276225"/>
                <a:gd name="connsiteX35" fmla="*/ 57685 w 338667"/>
                <a:gd name="connsiteY35" fmla="*/ 82550 h 276225"/>
                <a:gd name="connsiteX36" fmla="*/ 59002 w 338667"/>
                <a:gd name="connsiteY36" fmla="*/ 92075 h 276225"/>
                <a:gd name="connsiteX37" fmla="*/ 7660 w 338667"/>
                <a:gd name="connsiteY37" fmla="*/ 92075 h 276225"/>
                <a:gd name="connsiteX38" fmla="*/ 5027 w 338667"/>
                <a:gd name="connsiteY38" fmla="*/ 82550 h 276225"/>
                <a:gd name="connsiteX39" fmla="*/ 106627 w 338667"/>
                <a:gd name="connsiteY39" fmla="*/ 47625 h 276225"/>
                <a:gd name="connsiteX40" fmla="*/ 128852 w 338667"/>
                <a:gd name="connsiteY40" fmla="*/ 47625 h 276225"/>
                <a:gd name="connsiteX41" fmla="*/ 128852 w 338667"/>
                <a:gd name="connsiteY41" fmla="*/ 66675 h 276225"/>
                <a:gd name="connsiteX42" fmla="*/ 209815 w 338667"/>
                <a:gd name="connsiteY42" fmla="*/ 66675 h 276225"/>
                <a:gd name="connsiteX43" fmla="*/ 209815 w 338667"/>
                <a:gd name="connsiteY43" fmla="*/ 47625 h 276225"/>
                <a:gd name="connsiteX44" fmla="*/ 232040 w 338667"/>
                <a:gd name="connsiteY44" fmla="*/ 47625 h 276225"/>
                <a:gd name="connsiteX45" fmla="*/ 232040 w 338667"/>
                <a:gd name="connsiteY45" fmla="*/ 66675 h 276225"/>
                <a:gd name="connsiteX46" fmla="*/ 254265 w 338667"/>
                <a:gd name="connsiteY46" fmla="*/ 66675 h 276225"/>
                <a:gd name="connsiteX47" fmla="*/ 295540 w 338667"/>
                <a:gd name="connsiteY47" fmla="*/ 238125 h 276225"/>
                <a:gd name="connsiteX48" fmla="*/ 43127 w 338667"/>
                <a:gd name="connsiteY48" fmla="*/ 238125 h 276225"/>
                <a:gd name="connsiteX49" fmla="*/ 84402 w 338667"/>
                <a:gd name="connsiteY49" fmla="*/ 66675 h 276225"/>
                <a:gd name="connsiteX50" fmla="*/ 106627 w 338667"/>
                <a:gd name="connsiteY50" fmla="*/ 66675 h 276225"/>
                <a:gd name="connsiteX51" fmla="*/ 169334 w 338667"/>
                <a:gd name="connsiteY51" fmla="*/ 0 h 276225"/>
                <a:gd name="connsiteX52" fmla="*/ 333376 w 338667"/>
                <a:gd name="connsiteY52" fmla="*/ 30193 h 276225"/>
                <a:gd name="connsiteX53" fmla="*/ 337344 w 338667"/>
                <a:gd name="connsiteY53" fmla="*/ 68263 h 276225"/>
                <a:gd name="connsiteX54" fmla="*/ 281782 w 338667"/>
                <a:gd name="connsiteY54" fmla="*/ 68263 h 276225"/>
                <a:gd name="connsiteX55" fmla="*/ 275167 w 338667"/>
                <a:gd name="connsiteY55" fmla="*/ 45946 h 276225"/>
                <a:gd name="connsiteX56" fmla="*/ 169334 w 338667"/>
                <a:gd name="connsiteY56" fmla="*/ 19691 h 276225"/>
                <a:gd name="connsiteX57" fmla="*/ 63500 w 338667"/>
                <a:gd name="connsiteY57" fmla="*/ 45946 h 276225"/>
                <a:gd name="connsiteX58" fmla="*/ 56885 w 338667"/>
                <a:gd name="connsiteY58" fmla="*/ 68263 h 276225"/>
                <a:gd name="connsiteX59" fmla="*/ 1323 w 338667"/>
                <a:gd name="connsiteY59" fmla="*/ 68263 h 276225"/>
                <a:gd name="connsiteX60" fmla="*/ 5291 w 338667"/>
                <a:gd name="connsiteY60" fmla="*/ 30193 h 276225"/>
                <a:gd name="connsiteX61" fmla="*/ 169334 w 338667"/>
                <a:gd name="connsiteY61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667" h="276225">
                  <a:moveTo>
                    <a:pt x="39952" y="252412"/>
                  </a:moveTo>
                  <a:lnTo>
                    <a:pt x="297127" y="252412"/>
                  </a:lnTo>
                  <a:lnTo>
                    <a:pt x="297127" y="276225"/>
                  </a:lnTo>
                  <a:lnTo>
                    <a:pt x="39952" y="276225"/>
                  </a:lnTo>
                  <a:close/>
                  <a:moveTo>
                    <a:pt x="169334" y="98425"/>
                  </a:moveTo>
                  <a:cubicBezTo>
                    <a:pt x="200788" y="98425"/>
                    <a:pt x="225690" y="124701"/>
                    <a:pt x="225690" y="154918"/>
                  </a:cubicBezTo>
                  <a:cubicBezTo>
                    <a:pt x="225690" y="162801"/>
                    <a:pt x="224380" y="170684"/>
                    <a:pt x="221758" y="177253"/>
                  </a:cubicBezTo>
                  <a:cubicBezTo>
                    <a:pt x="221758" y="177253"/>
                    <a:pt x="221758" y="177253"/>
                    <a:pt x="206031" y="169370"/>
                  </a:cubicBezTo>
                  <a:cubicBezTo>
                    <a:pt x="206031" y="169370"/>
                    <a:pt x="206031" y="168056"/>
                    <a:pt x="206031" y="168056"/>
                  </a:cubicBezTo>
                  <a:cubicBezTo>
                    <a:pt x="207342" y="164115"/>
                    <a:pt x="208652" y="160173"/>
                    <a:pt x="208652" y="154918"/>
                  </a:cubicBezTo>
                  <a:cubicBezTo>
                    <a:pt x="208652" y="133897"/>
                    <a:pt x="190303" y="116818"/>
                    <a:pt x="169334" y="116818"/>
                  </a:cubicBezTo>
                  <a:cubicBezTo>
                    <a:pt x="148364" y="116818"/>
                    <a:pt x="130015" y="133897"/>
                    <a:pt x="130015" y="154918"/>
                  </a:cubicBezTo>
                  <a:cubicBezTo>
                    <a:pt x="130015" y="177253"/>
                    <a:pt x="148364" y="194332"/>
                    <a:pt x="169334" y="194332"/>
                  </a:cubicBezTo>
                  <a:cubicBezTo>
                    <a:pt x="181129" y="194332"/>
                    <a:pt x="191614" y="189077"/>
                    <a:pt x="198167" y="181194"/>
                  </a:cubicBezTo>
                  <a:cubicBezTo>
                    <a:pt x="199478" y="181194"/>
                    <a:pt x="199478" y="181194"/>
                    <a:pt x="199478" y="181194"/>
                  </a:cubicBezTo>
                  <a:cubicBezTo>
                    <a:pt x="199478" y="181194"/>
                    <a:pt x="199478" y="181194"/>
                    <a:pt x="213895" y="190391"/>
                  </a:cubicBezTo>
                  <a:cubicBezTo>
                    <a:pt x="203410" y="203528"/>
                    <a:pt x="187682" y="212725"/>
                    <a:pt x="169334" y="212725"/>
                  </a:cubicBezTo>
                  <a:cubicBezTo>
                    <a:pt x="137879" y="212725"/>
                    <a:pt x="112977" y="186449"/>
                    <a:pt x="112977" y="156232"/>
                  </a:cubicBezTo>
                  <a:cubicBezTo>
                    <a:pt x="112977" y="124701"/>
                    <a:pt x="137879" y="98425"/>
                    <a:pt x="169334" y="98425"/>
                  </a:cubicBezTo>
                  <a:close/>
                  <a:moveTo>
                    <a:pt x="169740" y="84137"/>
                  </a:moveTo>
                  <a:cubicBezTo>
                    <a:pt x="130268" y="84137"/>
                    <a:pt x="98689" y="117271"/>
                    <a:pt x="98689" y="157031"/>
                  </a:cubicBezTo>
                  <a:cubicBezTo>
                    <a:pt x="98689" y="195466"/>
                    <a:pt x="130268" y="228600"/>
                    <a:pt x="169740" y="228600"/>
                  </a:cubicBezTo>
                  <a:cubicBezTo>
                    <a:pt x="193424" y="228600"/>
                    <a:pt x="214477" y="216672"/>
                    <a:pt x="227634" y="198117"/>
                  </a:cubicBezTo>
                  <a:cubicBezTo>
                    <a:pt x="227634" y="198117"/>
                    <a:pt x="232897" y="203418"/>
                    <a:pt x="236845" y="203418"/>
                  </a:cubicBezTo>
                  <a:cubicBezTo>
                    <a:pt x="238160" y="203418"/>
                    <a:pt x="240792" y="200768"/>
                    <a:pt x="242108" y="199442"/>
                  </a:cubicBezTo>
                  <a:cubicBezTo>
                    <a:pt x="244739" y="195466"/>
                    <a:pt x="243423" y="191490"/>
                    <a:pt x="239476" y="190165"/>
                  </a:cubicBezTo>
                  <a:cubicBezTo>
                    <a:pt x="239476" y="190165"/>
                    <a:pt x="239476" y="190165"/>
                    <a:pt x="234213" y="186189"/>
                  </a:cubicBezTo>
                  <a:cubicBezTo>
                    <a:pt x="238160" y="176911"/>
                    <a:pt x="240792" y="167634"/>
                    <a:pt x="240792" y="157031"/>
                  </a:cubicBezTo>
                  <a:cubicBezTo>
                    <a:pt x="240792" y="117271"/>
                    <a:pt x="209213" y="84137"/>
                    <a:pt x="169740" y="84137"/>
                  </a:cubicBezTo>
                  <a:close/>
                  <a:moveTo>
                    <a:pt x="280981" y="82550"/>
                  </a:moveTo>
                  <a:cubicBezTo>
                    <a:pt x="333639" y="82550"/>
                    <a:pt x="333639" y="82550"/>
                    <a:pt x="333639" y="82550"/>
                  </a:cubicBezTo>
                  <a:cubicBezTo>
                    <a:pt x="332323" y="87313"/>
                    <a:pt x="332323" y="89694"/>
                    <a:pt x="331006" y="92075"/>
                  </a:cubicBezTo>
                  <a:cubicBezTo>
                    <a:pt x="279664" y="92075"/>
                    <a:pt x="279664" y="92075"/>
                    <a:pt x="279664" y="92075"/>
                  </a:cubicBezTo>
                  <a:cubicBezTo>
                    <a:pt x="279664" y="89694"/>
                    <a:pt x="279664" y="86122"/>
                    <a:pt x="280981" y="82550"/>
                  </a:cubicBezTo>
                  <a:close/>
                  <a:moveTo>
                    <a:pt x="5027" y="82550"/>
                  </a:moveTo>
                  <a:cubicBezTo>
                    <a:pt x="5027" y="82550"/>
                    <a:pt x="5027" y="82550"/>
                    <a:pt x="57685" y="82550"/>
                  </a:cubicBezTo>
                  <a:cubicBezTo>
                    <a:pt x="59002" y="86122"/>
                    <a:pt x="59002" y="89694"/>
                    <a:pt x="59002" y="92075"/>
                  </a:cubicBezTo>
                  <a:cubicBezTo>
                    <a:pt x="59002" y="92075"/>
                    <a:pt x="59002" y="92075"/>
                    <a:pt x="7660" y="92075"/>
                  </a:cubicBezTo>
                  <a:cubicBezTo>
                    <a:pt x="6343" y="89694"/>
                    <a:pt x="6343" y="87313"/>
                    <a:pt x="5027" y="82550"/>
                  </a:cubicBezTo>
                  <a:close/>
                  <a:moveTo>
                    <a:pt x="106627" y="47625"/>
                  </a:moveTo>
                  <a:lnTo>
                    <a:pt x="128852" y="47625"/>
                  </a:lnTo>
                  <a:lnTo>
                    <a:pt x="128852" y="66675"/>
                  </a:lnTo>
                  <a:lnTo>
                    <a:pt x="209815" y="66675"/>
                  </a:lnTo>
                  <a:lnTo>
                    <a:pt x="209815" y="47625"/>
                  </a:lnTo>
                  <a:lnTo>
                    <a:pt x="232040" y="47625"/>
                  </a:lnTo>
                  <a:lnTo>
                    <a:pt x="232040" y="66675"/>
                  </a:lnTo>
                  <a:lnTo>
                    <a:pt x="254265" y="66675"/>
                  </a:lnTo>
                  <a:lnTo>
                    <a:pt x="295540" y="238125"/>
                  </a:lnTo>
                  <a:lnTo>
                    <a:pt x="43127" y="238125"/>
                  </a:lnTo>
                  <a:lnTo>
                    <a:pt x="84402" y="66675"/>
                  </a:lnTo>
                  <a:lnTo>
                    <a:pt x="106627" y="66675"/>
                  </a:lnTo>
                  <a:close/>
                  <a:moveTo>
                    <a:pt x="169334" y="0"/>
                  </a:moveTo>
                  <a:cubicBezTo>
                    <a:pt x="244740" y="0"/>
                    <a:pt x="309563" y="11815"/>
                    <a:pt x="333376" y="30193"/>
                  </a:cubicBezTo>
                  <a:cubicBezTo>
                    <a:pt x="338667" y="34132"/>
                    <a:pt x="339990" y="48572"/>
                    <a:pt x="337344" y="68263"/>
                  </a:cubicBezTo>
                  <a:cubicBezTo>
                    <a:pt x="281782" y="68263"/>
                    <a:pt x="281782" y="68263"/>
                    <a:pt x="281782" y="68263"/>
                  </a:cubicBezTo>
                  <a:cubicBezTo>
                    <a:pt x="281782" y="57761"/>
                    <a:pt x="279136" y="49884"/>
                    <a:pt x="275167" y="45946"/>
                  </a:cubicBezTo>
                  <a:cubicBezTo>
                    <a:pt x="256646" y="26255"/>
                    <a:pt x="207698" y="19691"/>
                    <a:pt x="169334" y="19691"/>
                  </a:cubicBezTo>
                  <a:cubicBezTo>
                    <a:pt x="130969" y="19691"/>
                    <a:pt x="82021" y="26255"/>
                    <a:pt x="63500" y="45946"/>
                  </a:cubicBezTo>
                  <a:cubicBezTo>
                    <a:pt x="59531" y="49884"/>
                    <a:pt x="56885" y="57761"/>
                    <a:pt x="56885" y="68263"/>
                  </a:cubicBezTo>
                  <a:cubicBezTo>
                    <a:pt x="1323" y="68263"/>
                    <a:pt x="1323" y="68263"/>
                    <a:pt x="1323" y="68263"/>
                  </a:cubicBezTo>
                  <a:cubicBezTo>
                    <a:pt x="-1323" y="48572"/>
                    <a:pt x="0" y="35444"/>
                    <a:pt x="5291" y="30193"/>
                  </a:cubicBezTo>
                  <a:cubicBezTo>
                    <a:pt x="29104" y="11815"/>
                    <a:pt x="93927" y="0"/>
                    <a:pt x="16933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591232" y="2832613"/>
              <a:ext cx="3155351" cy="743925"/>
              <a:chOff x="7505489" y="2041661"/>
              <a:chExt cx="4207135" cy="991901"/>
            </a:xfrm>
          </p:grpSpPr>
          <p:sp>
            <p:nvSpPr>
              <p:cNvPr id="13" name="文本框 25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用户位置定位</a:t>
                </a:r>
              </a:p>
              <a:p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7505489" y="2464066"/>
                <a:ext cx="3881455" cy="569496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</a:rPr>
                  <a:t>定位后，可以实现对所在区域的打卡</a:t>
                </a:r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待完成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452A5D5-7A9F-4DF2-A23C-0F5D131B8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5" y="1476185"/>
            <a:ext cx="1463857" cy="14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34b4f6-02df-449c-a65a-c0072e1080f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28835cb-db34-4df2-bfe1-9dd9a20bdc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F3D33"/>
      </a:accent1>
      <a:accent2>
        <a:srgbClr val="282420"/>
      </a:accent2>
      <a:accent3>
        <a:srgbClr val="4F3D33"/>
      </a:accent3>
      <a:accent4>
        <a:srgbClr val="282420"/>
      </a:accent4>
      <a:accent5>
        <a:srgbClr val="4F3D33"/>
      </a:accent5>
      <a:accent6>
        <a:srgbClr val="282420"/>
      </a:accent6>
      <a:hlink>
        <a:srgbClr val="13436C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164</Words>
  <Application>Microsoft Office PowerPoint</Application>
  <PresentationFormat>全屏显示(16:9)</PresentationFormat>
  <Paragraphs>54</Paragraphs>
  <Slides>12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华文细黑</vt:lpstr>
      <vt:lpstr>宋体</vt:lpstr>
      <vt:lpstr>微软雅黑</vt:lpstr>
      <vt:lpstr>微软雅黑</vt:lpstr>
      <vt:lpstr>Arial</vt:lpstr>
      <vt:lpstr>Bernard MT Condensed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 </cp:lastModifiedBy>
  <cp:revision>967</cp:revision>
  <dcterms:created xsi:type="dcterms:W3CDTF">2015-04-24T01:01:13Z</dcterms:created>
  <dcterms:modified xsi:type="dcterms:W3CDTF">2019-01-02T06:50:43Z</dcterms:modified>
</cp:coreProperties>
</file>